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8"/>
  </p:notesMasterIdLst>
  <p:sldIdLst>
    <p:sldId id="256" r:id="rId2"/>
    <p:sldId id="257" r:id="rId3"/>
    <p:sldId id="258" r:id="rId4"/>
    <p:sldId id="276" r:id="rId5"/>
    <p:sldId id="280" r:id="rId6"/>
    <p:sldId id="282" r:id="rId7"/>
    <p:sldId id="270" r:id="rId8"/>
    <p:sldId id="281" r:id="rId9"/>
    <p:sldId id="273" r:id="rId10"/>
    <p:sldId id="274" r:id="rId11"/>
    <p:sldId id="283" r:id="rId12"/>
    <p:sldId id="284" r:id="rId13"/>
    <p:sldId id="285" r:id="rId14"/>
    <p:sldId id="275" r:id="rId15"/>
    <p:sldId id="277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52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39" autoAdjust="0"/>
  </p:normalViewPr>
  <p:slideViewPr>
    <p:cSldViewPr>
      <p:cViewPr varScale="1">
        <p:scale>
          <a:sx n="99" d="100"/>
          <a:sy n="99" d="100"/>
        </p:scale>
        <p:origin x="-11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image" Target="../media/image8.png"/><Relationship Id="rId2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image" Target="../media/image8.png"/><Relationship Id="rId2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69AD67-51FA-4BC9-9540-B92425864330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AE1D4B-2BC9-4B57-BD7F-5A3515AE583F}">
      <dgm:prSet/>
      <dgm:spPr/>
      <dgm:t>
        <a:bodyPr/>
        <a:lstStyle/>
        <a:p>
          <a:pPr rtl="0"/>
          <a:r>
            <a:rPr lang="en-US" b="1" dirty="0" smtClean="0"/>
            <a:t>Founded in 2009 </a:t>
          </a:r>
        </a:p>
      </dgm:t>
    </dgm:pt>
    <dgm:pt modelId="{F7E789A1-FAE3-421B-A5A0-085C5F39446C}" type="parTrans" cxnId="{704CEEE3-45F0-49E8-BBBE-58882178DB15}">
      <dgm:prSet/>
      <dgm:spPr/>
      <dgm:t>
        <a:bodyPr/>
        <a:lstStyle/>
        <a:p>
          <a:endParaRPr lang="en-US"/>
        </a:p>
      </dgm:t>
    </dgm:pt>
    <dgm:pt modelId="{B1792D10-DBB2-40F8-A952-35E7D1DBACDE}" type="sibTrans" cxnId="{704CEEE3-45F0-49E8-BBBE-58882178DB15}">
      <dgm:prSet/>
      <dgm:spPr/>
      <dgm:t>
        <a:bodyPr/>
        <a:lstStyle/>
        <a:p>
          <a:endParaRPr lang="en-US"/>
        </a:p>
      </dgm:t>
    </dgm:pt>
    <dgm:pt modelId="{299B28D5-779A-449E-B012-DA227F63E81B}">
      <dgm:prSet/>
      <dgm:spPr/>
      <dgm:t>
        <a:bodyPr/>
        <a:lstStyle/>
        <a:p>
          <a:pPr rtl="0"/>
          <a:r>
            <a:rPr lang="en-US" b="1" dirty="0" smtClean="0"/>
            <a:t>Offset state funding cuts to Winters JUSD</a:t>
          </a:r>
          <a:endParaRPr lang="en-US" b="1" dirty="0"/>
        </a:p>
      </dgm:t>
    </dgm:pt>
    <dgm:pt modelId="{F557D411-83C7-4F9B-A16F-8A2629DFBE7F}" type="parTrans" cxnId="{12AD8F84-C259-4A27-9471-685705B44363}">
      <dgm:prSet/>
      <dgm:spPr/>
      <dgm:t>
        <a:bodyPr/>
        <a:lstStyle/>
        <a:p>
          <a:endParaRPr lang="en-US"/>
        </a:p>
      </dgm:t>
    </dgm:pt>
    <dgm:pt modelId="{F2752388-4967-448A-9CED-9957BEAA40DE}" type="sibTrans" cxnId="{12AD8F84-C259-4A27-9471-685705B44363}">
      <dgm:prSet/>
      <dgm:spPr/>
      <dgm:t>
        <a:bodyPr/>
        <a:lstStyle/>
        <a:p>
          <a:endParaRPr lang="en-US"/>
        </a:p>
      </dgm:t>
    </dgm:pt>
    <dgm:pt modelId="{734656CB-6D64-4768-A04D-0EABECD3ABC1}">
      <dgm:prSet/>
      <dgm:spPr/>
      <dgm:t>
        <a:bodyPr/>
        <a:lstStyle/>
        <a:p>
          <a:r>
            <a:rPr lang="en-US" b="1" dirty="0" smtClean="0"/>
            <a:t>Provide community support for endangered school programs </a:t>
          </a:r>
          <a:endParaRPr lang="en-US" b="1" dirty="0"/>
        </a:p>
      </dgm:t>
    </dgm:pt>
    <dgm:pt modelId="{B72A7CB2-AFB2-458B-A6C5-0CCDD129AE3E}" type="parTrans" cxnId="{9879C487-8E58-4CA8-A406-3320E0F73CA9}">
      <dgm:prSet/>
      <dgm:spPr/>
      <dgm:t>
        <a:bodyPr/>
        <a:lstStyle/>
        <a:p>
          <a:endParaRPr lang="en-US"/>
        </a:p>
      </dgm:t>
    </dgm:pt>
    <dgm:pt modelId="{B78A140E-7EBE-4242-94BD-9DB1F0C61890}" type="sibTrans" cxnId="{9879C487-8E58-4CA8-A406-3320E0F73CA9}">
      <dgm:prSet/>
      <dgm:spPr/>
      <dgm:t>
        <a:bodyPr/>
        <a:lstStyle/>
        <a:p>
          <a:endParaRPr lang="en-US"/>
        </a:p>
      </dgm:t>
    </dgm:pt>
    <dgm:pt modelId="{E9CAF8F0-F471-41B4-AC14-A96B0C8FB2CE}" type="pres">
      <dgm:prSet presAssocID="{D569AD67-51FA-4BC9-9540-B9242586433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4B9F5D-7A21-4B1F-813F-15EB4205A08D}" type="pres">
      <dgm:prSet presAssocID="{94AE1D4B-2BC9-4B57-BD7F-5A3515AE583F}" presName="composite" presStyleCnt="0"/>
      <dgm:spPr/>
    </dgm:pt>
    <dgm:pt modelId="{38FF7880-C570-459F-B3F1-7CAEDD69D922}" type="pres">
      <dgm:prSet presAssocID="{94AE1D4B-2BC9-4B57-BD7F-5A3515AE583F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2941182-D639-4D03-A3C2-61104EFC9C76}" type="pres">
      <dgm:prSet presAssocID="{94AE1D4B-2BC9-4B57-BD7F-5A3515AE583F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E12774-D434-4224-8223-CD2B0FD6062A}" type="pres">
      <dgm:prSet presAssocID="{B1792D10-DBB2-40F8-A952-35E7D1DBACDE}" presName="spacing" presStyleCnt="0"/>
      <dgm:spPr/>
    </dgm:pt>
    <dgm:pt modelId="{A984DFAD-5235-4301-88FD-D48EFAAC4683}" type="pres">
      <dgm:prSet presAssocID="{299B28D5-779A-449E-B012-DA227F63E81B}" presName="composite" presStyleCnt="0"/>
      <dgm:spPr/>
    </dgm:pt>
    <dgm:pt modelId="{0FB317D0-1983-40DE-A936-2DCC873F35E0}" type="pres">
      <dgm:prSet presAssocID="{299B28D5-779A-449E-B012-DA227F63E81B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79EAF11-391A-4040-A26B-80CD0330FC84}" type="pres">
      <dgm:prSet presAssocID="{299B28D5-779A-449E-B012-DA227F63E81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93050B-7B66-405A-9C87-0B450C4EC7E4}" type="pres">
      <dgm:prSet presAssocID="{F2752388-4967-448A-9CED-9957BEAA40DE}" presName="spacing" presStyleCnt="0"/>
      <dgm:spPr/>
    </dgm:pt>
    <dgm:pt modelId="{F4BBA0F0-A522-4629-8333-FF6B2C1E70F9}" type="pres">
      <dgm:prSet presAssocID="{734656CB-6D64-4768-A04D-0EABECD3ABC1}" presName="composite" presStyleCnt="0"/>
      <dgm:spPr/>
    </dgm:pt>
    <dgm:pt modelId="{E220354A-401B-4076-97BE-F7FBF6FF5554}" type="pres">
      <dgm:prSet presAssocID="{734656CB-6D64-4768-A04D-0EABECD3ABC1}" presName="imgShp" presStyleLbl="fgImgPlace1" presStyleIdx="2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E38C0E0-67FF-47D9-9BE6-492CA126379A}" type="pres">
      <dgm:prSet presAssocID="{734656CB-6D64-4768-A04D-0EABECD3ABC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F9D264-996C-412E-9B41-6D9F3BE5C305}" type="presOf" srcId="{94AE1D4B-2BC9-4B57-BD7F-5A3515AE583F}" destId="{32941182-D639-4D03-A3C2-61104EFC9C76}" srcOrd="0" destOrd="0" presId="urn:microsoft.com/office/officeart/2005/8/layout/vList3#1"/>
    <dgm:cxn modelId="{C4C707D9-50DC-4215-9AA7-1619DB08EC6A}" type="presOf" srcId="{299B28D5-779A-449E-B012-DA227F63E81B}" destId="{479EAF11-391A-4040-A26B-80CD0330FC84}" srcOrd="0" destOrd="0" presId="urn:microsoft.com/office/officeart/2005/8/layout/vList3#1"/>
    <dgm:cxn modelId="{9879C487-8E58-4CA8-A406-3320E0F73CA9}" srcId="{D569AD67-51FA-4BC9-9540-B92425864330}" destId="{734656CB-6D64-4768-A04D-0EABECD3ABC1}" srcOrd="2" destOrd="0" parTransId="{B72A7CB2-AFB2-458B-A6C5-0CCDD129AE3E}" sibTransId="{B78A140E-7EBE-4242-94BD-9DB1F0C61890}"/>
    <dgm:cxn modelId="{12AD8F84-C259-4A27-9471-685705B44363}" srcId="{D569AD67-51FA-4BC9-9540-B92425864330}" destId="{299B28D5-779A-449E-B012-DA227F63E81B}" srcOrd="1" destOrd="0" parTransId="{F557D411-83C7-4F9B-A16F-8A2629DFBE7F}" sibTransId="{F2752388-4967-448A-9CED-9957BEAA40DE}"/>
    <dgm:cxn modelId="{704CEEE3-45F0-49E8-BBBE-58882178DB15}" srcId="{D569AD67-51FA-4BC9-9540-B92425864330}" destId="{94AE1D4B-2BC9-4B57-BD7F-5A3515AE583F}" srcOrd="0" destOrd="0" parTransId="{F7E789A1-FAE3-421B-A5A0-085C5F39446C}" sibTransId="{B1792D10-DBB2-40F8-A952-35E7D1DBACDE}"/>
    <dgm:cxn modelId="{1B6D9C8D-D917-408C-8BC1-83F3BCB1DA4D}" type="presOf" srcId="{734656CB-6D64-4768-A04D-0EABECD3ABC1}" destId="{AE38C0E0-67FF-47D9-9BE6-492CA126379A}" srcOrd="0" destOrd="0" presId="urn:microsoft.com/office/officeart/2005/8/layout/vList3#1"/>
    <dgm:cxn modelId="{1C35C486-1CDF-44E9-BD45-F88853E24A95}" type="presOf" srcId="{D569AD67-51FA-4BC9-9540-B92425864330}" destId="{E9CAF8F0-F471-41B4-AC14-A96B0C8FB2CE}" srcOrd="0" destOrd="0" presId="urn:microsoft.com/office/officeart/2005/8/layout/vList3#1"/>
    <dgm:cxn modelId="{D9AD5120-0450-4BB7-9A39-259CB6A9B60C}" type="presParOf" srcId="{E9CAF8F0-F471-41B4-AC14-A96B0C8FB2CE}" destId="{B44B9F5D-7A21-4B1F-813F-15EB4205A08D}" srcOrd="0" destOrd="0" presId="urn:microsoft.com/office/officeart/2005/8/layout/vList3#1"/>
    <dgm:cxn modelId="{78A01683-AE3D-4636-B755-E2003B37BFED}" type="presParOf" srcId="{B44B9F5D-7A21-4B1F-813F-15EB4205A08D}" destId="{38FF7880-C570-459F-B3F1-7CAEDD69D922}" srcOrd="0" destOrd="0" presId="urn:microsoft.com/office/officeart/2005/8/layout/vList3#1"/>
    <dgm:cxn modelId="{17B24696-069B-4E17-9254-F7235A1F094E}" type="presParOf" srcId="{B44B9F5D-7A21-4B1F-813F-15EB4205A08D}" destId="{32941182-D639-4D03-A3C2-61104EFC9C76}" srcOrd="1" destOrd="0" presId="urn:microsoft.com/office/officeart/2005/8/layout/vList3#1"/>
    <dgm:cxn modelId="{504301AC-AEF0-4BE6-8782-A87A5D551589}" type="presParOf" srcId="{E9CAF8F0-F471-41B4-AC14-A96B0C8FB2CE}" destId="{C7E12774-D434-4224-8223-CD2B0FD6062A}" srcOrd="1" destOrd="0" presId="urn:microsoft.com/office/officeart/2005/8/layout/vList3#1"/>
    <dgm:cxn modelId="{4B5E4302-1876-4A29-94BC-62F59C3447E6}" type="presParOf" srcId="{E9CAF8F0-F471-41B4-AC14-A96B0C8FB2CE}" destId="{A984DFAD-5235-4301-88FD-D48EFAAC4683}" srcOrd="2" destOrd="0" presId="urn:microsoft.com/office/officeart/2005/8/layout/vList3#1"/>
    <dgm:cxn modelId="{A75EC61E-F833-45DE-9FDE-580F27818C60}" type="presParOf" srcId="{A984DFAD-5235-4301-88FD-D48EFAAC4683}" destId="{0FB317D0-1983-40DE-A936-2DCC873F35E0}" srcOrd="0" destOrd="0" presId="urn:microsoft.com/office/officeart/2005/8/layout/vList3#1"/>
    <dgm:cxn modelId="{9F5316AB-3EB0-4C0F-AF03-732C971F3E66}" type="presParOf" srcId="{A984DFAD-5235-4301-88FD-D48EFAAC4683}" destId="{479EAF11-391A-4040-A26B-80CD0330FC84}" srcOrd="1" destOrd="0" presId="urn:microsoft.com/office/officeart/2005/8/layout/vList3#1"/>
    <dgm:cxn modelId="{8B4CEB10-D4A8-4094-8364-B2E7BF83C917}" type="presParOf" srcId="{E9CAF8F0-F471-41B4-AC14-A96B0C8FB2CE}" destId="{0C93050B-7B66-405A-9C87-0B450C4EC7E4}" srcOrd="3" destOrd="0" presId="urn:microsoft.com/office/officeart/2005/8/layout/vList3#1"/>
    <dgm:cxn modelId="{39D08F2F-17E8-46C6-94B4-85B4108E63A6}" type="presParOf" srcId="{E9CAF8F0-F471-41B4-AC14-A96B0C8FB2CE}" destId="{F4BBA0F0-A522-4629-8333-FF6B2C1E70F9}" srcOrd="4" destOrd="0" presId="urn:microsoft.com/office/officeart/2005/8/layout/vList3#1"/>
    <dgm:cxn modelId="{F676EC5D-F32A-48FD-84FF-092F7D646E95}" type="presParOf" srcId="{F4BBA0F0-A522-4629-8333-FF6B2C1E70F9}" destId="{E220354A-401B-4076-97BE-F7FBF6FF5554}" srcOrd="0" destOrd="0" presId="urn:microsoft.com/office/officeart/2005/8/layout/vList3#1"/>
    <dgm:cxn modelId="{EDF97B0C-3C45-4C7E-81E4-5E7CCBDFAB73}" type="presParOf" srcId="{F4BBA0F0-A522-4629-8333-FF6B2C1E70F9}" destId="{AE38C0E0-67FF-47D9-9BE6-492CA126379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F59342-6661-41BC-BE4A-F6688AC4EC83}" type="doc">
      <dgm:prSet loTypeId="urn:microsoft.com/office/officeart/2011/layout/ThemePictureGrid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3B94F3-C1E4-4CC2-AD17-D4430D0E3C7F}">
      <dgm:prSet phldrT="[Text]"/>
      <dgm:spPr/>
      <dgm:t>
        <a:bodyPr/>
        <a:lstStyle/>
        <a:p>
          <a:pPr algn="ctr"/>
          <a:r>
            <a:rPr lang="en-US" dirty="0" smtClean="0">
              <a:solidFill>
                <a:schemeClr val="accent2">
                  <a:lumMod val="50000"/>
                </a:schemeClr>
              </a:solidFill>
            </a:rPr>
            <a:t>Community Partners</a:t>
          </a:r>
          <a:endParaRPr lang="en-US" dirty="0">
            <a:solidFill>
              <a:schemeClr val="accent2">
                <a:lumMod val="50000"/>
              </a:schemeClr>
            </a:solidFill>
          </a:endParaRPr>
        </a:p>
      </dgm:t>
    </dgm:pt>
    <dgm:pt modelId="{B5796519-C1BB-43C3-BA6C-2CE4CE35BE39}" type="parTrans" cxnId="{064AF5B0-AD5C-4A44-B5EC-765C39D48803}">
      <dgm:prSet/>
      <dgm:spPr/>
      <dgm:t>
        <a:bodyPr/>
        <a:lstStyle/>
        <a:p>
          <a:endParaRPr lang="en-US"/>
        </a:p>
      </dgm:t>
    </dgm:pt>
    <dgm:pt modelId="{EEC195A0-FDA1-4775-A438-593A7A4727F7}" type="sibTrans" cxnId="{064AF5B0-AD5C-4A44-B5EC-765C39D48803}">
      <dgm:prSet/>
      <dgm:spPr/>
      <dgm:t>
        <a:bodyPr/>
        <a:lstStyle/>
        <a:p>
          <a:endParaRPr lang="en-US"/>
        </a:p>
      </dgm:t>
    </dgm:pt>
    <dgm:pt modelId="{8E9737BB-373A-42DE-805D-5F508388DEAD}">
      <dgm:prSet phldrT="[Text]" phldr="1"/>
      <dgm:spPr/>
      <dgm:t>
        <a:bodyPr/>
        <a:lstStyle/>
        <a:p>
          <a:endParaRPr lang="en-US" dirty="0"/>
        </a:p>
      </dgm:t>
    </dgm:pt>
    <dgm:pt modelId="{B40A3DA9-D7E8-425B-85CA-2961A7EAA54B}" type="parTrans" cxnId="{719C24B0-A841-4BF2-AC09-45AA17184B99}">
      <dgm:prSet/>
      <dgm:spPr/>
      <dgm:t>
        <a:bodyPr/>
        <a:lstStyle/>
        <a:p>
          <a:endParaRPr lang="en-US"/>
        </a:p>
      </dgm:t>
    </dgm:pt>
    <dgm:pt modelId="{57CA5F9A-1A1C-4081-B562-CDF876B97616}" type="sibTrans" cxnId="{719C24B0-A841-4BF2-AC09-45AA17184B99}">
      <dgm:prSet/>
      <dgm:spPr/>
      <dgm:t>
        <a:bodyPr/>
        <a:lstStyle/>
        <a:p>
          <a:endParaRPr lang="en-US"/>
        </a:p>
      </dgm:t>
    </dgm:pt>
    <dgm:pt modelId="{B83CE254-8500-49E7-9D7B-9C875DF65B6E}">
      <dgm:prSet phldrT="[Text]" phldr="1"/>
      <dgm:spPr/>
      <dgm:t>
        <a:bodyPr/>
        <a:lstStyle/>
        <a:p>
          <a:endParaRPr lang="en-US"/>
        </a:p>
      </dgm:t>
    </dgm:pt>
    <dgm:pt modelId="{25B66771-2F6D-48FC-A4BD-72EDEE0C5166}" type="parTrans" cxnId="{10726A2C-DE51-4C67-96CF-190C0C472A0E}">
      <dgm:prSet/>
      <dgm:spPr/>
      <dgm:t>
        <a:bodyPr/>
        <a:lstStyle/>
        <a:p>
          <a:endParaRPr lang="en-US"/>
        </a:p>
      </dgm:t>
    </dgm:pt>
    <dgm:pt modelId="{F2145BDA-B100-4C80-96B3-2DACDD7765C1}" type="sibTrans" cxnId="{10726A2C-DE51-4C67-96CF-190C0C472A0E}">
      <dgm:prSet/>
      <dgm:spPr/>
      <dgm:t>
        <a:bodyPr/>
        <a:lstStyle/>
        <a:p>
          <a:endParaRPr lang="en-US"/>
        </a:p>
      </dgm:t>
    </dgm:pt>
    <dgm:pt modelId="{646CFDFA-4417-4CAB-9163-DE7B886DB7E5}">
      <dgm:prSet phldrT="[Text]" phldr="1"/>
      <dgm:spPr/>
      <dgm:t>
        <a:bodyPr/>
        <a:lstStyle/>
        <a:p>
          <a:endParaRPr lang="en-US"/>
        </a:p>
      </dgm:t>
    </dgm:pt>
    <dgm:pt modelId="{4357798D-964E-41DA-9C7C-49DC26775AF6}" type="parTrans" cxnId="{969CB9C6-FD69-4D0F-A5C6-9D1E84822D10}">
      <dgm:prSet/>
      <dgm:spPr/>
      <dgm:t>
        <a:bodyPr/>
        <a:lstStyle/>
        <a:p>
          <a:endParaRPr lang="en-US"/>
        </a:p>
      </dgm:t>
    </dgm:pt>
    <dgm:pt modelId="{B5CEEEF5-089D-426C-9746-CB1273CE140D}" type="sibTrans" cxnId="{969CB9C6-FD69-4D0F-A5C6-9D1E84822D10}">
      <dgm:prSet/>
      <dgm:spPr/>
      <dgm:t>
        <a:bodyPr/>
        <a:lstStyle/>
        <a:p>
          <a:endParaRPr lang="en-US"/>
        </a:p>
      </dgm:t>
    </dgm:pt>
    <dgm:pt modelId="{3D57F0EA-4924-4277-BFB7-EE4775F5397A}">
      <dgm:prSet phldrT="[Text]" custT="1"/>
      <dgm:spPr/>
      <dgm:t>
        <a:bodyPr/>
        <a:lstStyle/>
        <a:p>
          <a:pPr algn="l"/>
          <a:r>
            <a:rPr lang="en-US" sz="1800" b="0" i="1" dirty="0" smtClean="0">
              <a:solidFill>
                <a:schemeClr val="tx1"/>
              </a:solidFill>
            </a:rPr>
            <a:t>Solano College</a:t>
          </a:r>
          <a:endParaRPr lang="en-US" sz="1800" b="0" i="1" dirty="0">
            <a:solidFill>
              <a:schemeClr val="tx1"/>
            </a:solidFill>
          </a:endParaRPr>
        </a:p>
      </dgm:t>
    </dgm:pt>
    <dgm:pt modelId="{C84C69C1-F3E8-4A5A-8A61-5B2ECBA3C3AA}" type="sibTrans" cxnId="{BD7EC35F-E891-438E-81F1-A3372D1B0903}">
      <dgm:prSet/>
      <dgm:spPr/>
      <dgm:t>
        <a:bodyPr/>
        <a:lstStyle/>
        <a:p>
          <a:endParaRPr lang="en-US"/>
        </a:p>
      </dgm:t>
    </dgm:pt>
    <dgm:pt modelId="{2871C4C0-820A-4334-822E-D6FFD3FC8E20}" type="parTrans" cxnId="{BD7EC35F-E891-438E-81F1-A3372D1B0903}">
      <dgm:prSet/>
      <dgm:spPr/>
      <dgm:t>
        <a:bodyPr/>
        <a:lstStyle/>
        <a:p>
          <a:endParaRPr lang="en-US"/>
        </a:p>
      </dgm:t>
    </dgm:pt>
    <dgm:pt modelId="{9FBDEFB7-2825-4E5A-8829-8D18341593BF}">
      <dgm:prSet/>
      <dgm:spPr/>
      <dgm:t>
        <a:bodyPr/>
        <a:lstStyle/>
        <a:p>
          <a:endParaRPr lang="en-US"/>
        </a:p>
      </dgm:t>
    </dgm:pt>
    <dgm:pt modelId="{E39B5F40-B620-46EB-B2A5-970D3BDB87FF}" type="parTrans" cxnId="{F69E9F8D-B209-4C7E-98FF-82BCB95291E4}">
      <dgm:prSet/>
      <dgm:spPr/>
      <dgm:t>
        <a:bodyPr/>
        <a:lstStyle/>
        <a:p>
          <a:endParaRPr lang="en-US"/>
        </a:p>
      </dgm:t>
    </dgm:pt>
    <dgm:pt modelId="{19A6BDDF-EBC5-43FF-B9AB-0537F22183EF}" type="sibTrans" cxnId="{F69E9F8D-B209-4C7E-98FF-82BCB95291E4}">
      <dgm:prSet/>
      <dgm:spPr/>
      <dgm:t>
        <a:bodyPr/>
        <a:lstStyle/>
        <a:p>
          <a:endParaRPr lang="en-US"/>
        </a:p>
      </dgm:t>
    </dgm:pt>
    <dgm:pt modelId="{597AC42E-3EBC-4314-B6CC-D817611A6BD6}">
      <dgm:prSet/>
      <dgm:spPr/>
      <dgm:t>
        <a:bodyPr/>
        <a:lstStyle/>
        <a:p>
          <a:endParaRPr lang="en-US"/>
        </a:p>
      </dgm:t>
    </dgm:pt>
    <dgm:pt modelId="{30BDA581-0133-4C5B-BAEA-5774DAA218DE}" type="parTrans" cxnId="{0CDA0B8F-FD84-415F-9071-E7F1CD843659}">
      <dgm:prSet/>
      <dgm:spPr/>
      <dgm:t>
        <a:bodyPr/>
        <a:lstStyle/>
        <a:p>
          <a:endParaRPr lang="en-US"/>
        </a:p>
      </dgm:t>
    </dgm:pt>
    <dgm:pt modelId="{A93BBE55-BA16-4BA0-BB59-8FE89C903653}" type="sibTrans" cxnId="{0CDA0B8F-FD84-415F-9071-E7F1CD843659}">
      <dgm:prSet/>
      <dgm:spPr/>
      <dgm:t>
        <a:bodyPr/>
        <a:lstStyle/>
        <a:p>
          <a:endParaRPr lang="en-US"/>
        </a:p>
      </dgm:t>
    </dgm:pt>
    <dgm:pt modelId="{E7FC1507-E0B9-46D3-8E04-D886E3432DBF}" type="pres">
      <dgm:prSet presAssocID="{3DF59342-6661-41BC-BE4A-F6688AC4EC83}" presName="Name0" presStyleCnt="0">
        <dgm:presLayoutVars>
          <dgm:chMax val="5"/>
          <dgm:chPref val="5"/>
          <dgm:dir/>
        </dgm:presLayoutVars>
      </dgm:prSet>
      <dgm:spPr/>
      <dgm:t>
        <a:bodyPr/>
        <a:lstStyle/>
        <a:p>
          <a:endParaRPr lang="en-US"/>
        </a:p>
      </dgm:t>
    </dgm:pt>
    <dgm:pt modelId="{6575A033-D817-40D6-B1A5-87A7A1EB9E68}" type="pres">
      <dgm:prSet presAssocID="{CA3B94F3-C1E4-4CC2-AD17-D4430D0E3C7F}" presName="picture1" presStyleCnt="0"/>
      <dgm:spPr/>
    </dgm:pt>
    <dgm:pt modelId="{16915D79-00F1-4F69-8F37-BE6260A3E809}" type="pres">
      <dgm:prSet presAssocID="{CA3B94F3-C1E4-4CC2-AD17-D4430D0E3C7F}" presName="picture" presStyleLbl="bgImgPlace1" presStyleIdx="0" presStyleCnt="5" custLinFactNeighborX="-6860" custLinFactNeighborY="1227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810E7F9-96C5-4A34-93CF-F557F456ACBC}" type="pres">
      <dgm:prSet presAssocID="{CA3B94F3-C1E4-4CC2-AD17-D4430D0E3C7F}" presName="accent1" presStyleLbl="parChTrans1D1" presStyleIdx="0" presStyleCnt="1" custLinFactNeighborX="-9114" custLinFactNeighborY="3736"/>
      <dgm:spPr/>
    </dgm:pt>
    <dgm:pt modelId="{C2A9F268-8E7E-4389-BF8A-965FF53D017D}" type="pres">
      <dgm:prSet presAssocID="{CA3B94F3-C1E4-4CC2-AD17-D4430D0E3C7F}" presName="parent1" presStyleLbl="revTx" presStyleIdx="0" presStyleCnt="1" custScaleX="205504" custScaleY="2797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A923A9-4FFF-4A76-9838-21C02A8F2BB9}" type="pres">
      <dgm:prSet presAssocID="{8E9737BB-373A-42DE-805D-5F508388DEAD}" presName="picture2" presStyleCnt="0"/>
      <dgm:spPr/>
    </dgm:pt>
    <dgm:pt modelId="{BE1F41D3-335F-498D-96D6-49962CBAC4F4}" type="pres">
      <dgm:prSet presAssocID="{8E9737BB-373A-42DE-805D-5F508388DEAD}" presName="picture" presStyleLbl="bgImgPlace1" presStyleIdx="1" presStyleCnt="5" custScaleX="118034" custScaleY="181940" custLinFactX="-16284" custLinFactNeighborX="-100000" custLinFactNeighborY="2243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C770C77-5A8B-43B3-9928-9BABD7F02E0D}" type="pres">
      <dgm:prSet presAssocID="{8E9737BB-373A-42DE-805D-5F508388DEAD}" presName="parent2" presStyleLbl="trBgShp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C74A4D-D563-4B0F-B130-38E645C223D4}" type="pres">
      <dgm:prSet presAssocID="{B83CE254-8500-49E7-9D7B-9C875DF65B6E}" presName="picture3" presStyleCnt="0"/>
      <dgm:spPr/>
    </dgm:pt>
    <dgm:pt modelId="{539F20A6-3324-45E6-893C-704A30BB77A5}" type="pres">
      <dgm:prSet presAssocID="{B83CE254-8500-49E7-9D7B-9C875DF65B6E}" presName="picture" presStyleLbl="bgImgPlace1" presStyleIdx="2" presStyleCnt="5" custScaleX="117921" custScaleY="191283" custLinFactNeighborX="79658" custLinFactNeighborY="-6435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A99490E-1F8E-4749-8997-54130B5292A3}" type="pres">
      <dgm:prSet presAssocID="{B83CE254-8500-49E7-9D7B-9C875DF65B6E}" presName="parent3" presStyleLbl="trBgShp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1922F-718B-40AC-A070-3EA174C34037}" type="pres">
      <dgm:prSet presAssocID="{3D57F0EA-4924-4277-BFB7-EE4775F5397A}" presName="picture4" presStyleCnt="0"/>
      <dgm:spPr/>
    </dgm:pt>
    <dgm:pt modelId="{94F45E01-733A-4520-8C80-2BB208D2BEE5}" type="pres">
      <dgm:prSet presAssocID="{3D57F0EA-4924-4277-BFB7-EE4775F5397A}" presName="picture" presStyleLbl="bgImgPlace1" presStyleIdx="3" presStyleCnt="5" custLinFactNeighborX="22916" custLinFactNeighborY="-3691"/>
      <dgm:spPr/>
      <dgm:t>
        <a:bodyPr/>
        <a:lstStyle/>
        <a:p>
          <a:endParaRPr lang="en-US"/>
        </a:p>
      </dgm:t>
    </dgm:pt>
    <dgm:pt modelId="{7C177D3A-9511-4282-A574-5726A51957FE}" type="pres">
      <dgm:prSet presAssocID="{3D57F0EA-4924-4277-BFB7-EE4775F5397A}" presName="parent4" presStyleLbl="trBgShp" presStyleIdx="2" presStyleCnt="4" custScaleY="233085" custLinFactY="-432505" custLinFactNeighborX="33026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187F24-1C80-467D-98FB-2ECC22A0926A}" type="pres">
      <dgm:prSet presAssocID="{646CFDFA-4417-4CAB-9163-DE7B886DB7E5}" presName="picture5" presStyleCnt="0"/>
      <dgm:spPr/>
    </dgm:pt>
    <dgm:pt modelId="{BCD9A238-0DB5-452B-8573-C4C2963BCD2A}" type="pres">
      <dgm:prSet presAssocID="{646CFDFA-4417-4CAB-9163-DE7B886DB7E5}" presName="picture" presStyleLbl="bgImgPlace1" presStyleIdx="4" presStyleCnt="5" custScaleX="156452" custScaleY="152265" custLinFactNeighborX="52328" custLinFactNeighborY="1841"/>
      <dgm:spPr>
        <a:blipFill rotWithShape="1">
          <a:blip xmlns:r="http://schemas.openxmlformats.org/officeDocument/2006/relationships" r:embed="rId4"/>
          <a:stretch>
            <a:fillRect/>
          </a:stretch>
        </a:blipFill>
        <a:ln w="5715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BC76C3DD-74C6-45CD-8016-19F42F8D68D9}" type="pres">
      <dgm:prSet presAssocID="{646CFDFA-4417-4CAB-9163-DE7B886DB7E5}" presName="parent5" presStyleLbl="trBgShp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F39598BC-E25E-4257-A0E8-469C56584C2C}" type="presOf" srcId="{8E9737BB-373A-42DE-805D-5F508388DEAD}" destId="{1C770C77-5A8B-43B3-9928-9BABD7F02E0D}" srcOrd="0" destOrd="0" presId="urn:microsoft.com/office/officeart/2011/layout/ThemePictureGrid"/>
    <dgm:cxn modelId="{CCF52C41-B172-49DF-A771-F8C73616A247}" type="presOf" srcId="{CA3B94F3-C1E4-4CC2-AD17-D4430D0E3C7F}" destId="{C2A9F268-8E7E-4389-BF8A-965FF53D017D}" srcOrd="0" destOrd="0" presId="urn:microsoft.com/office/officeart/2011/layout/ThemePictureGrid"/>
    <dgm:cxn modelId="{064AF5B0-AD5C-4A44-B5EC-765C39D48803}" srcId="{3DF59342-6661-41BC-BE4A-F6688AC4EC83}" destId="{CA3B94F3-C1E4-4CC2-AD17-D4430D0E3C7F}" srcOrd="0" destOrd="0" parTransId="{B5796519-C1BB-43C3-BA6C-2CE4CE35BE39}" sibTransId="{EEC195A0-FDA1-4775-A438-593A7A4727F7}"/>
    <dgm:cxn modelId="{719C24B0-A841-4BF2-AC09-45AA17184B99}" srcId="{3DF59342-6661-41BC-BE4A-F6688AC4EC83}" destId="{8E9737BB-373A-42DE-805D-5F508388DEAD}" srcOrd="1" destOrd="0" parTransId="{B40A3DA9-D7E8-425B-85CA-2961A7EAA54B}" sibTransId="{57CA5F9A-1A1C-4081-B562-CDF876B97616}"/>
    <dgm:cxn modelId="{51127350-743B-4787-BDE8-CFC030CC5F7E}" type="presOf" srcId="{B83CE254-8500-49E7-9D7B-9C875DF65B6E}" destId="{BA99490E-1F8E-4749-8997-54130B5292A3}" srcOrd="0" destOrd="0" presId="urn:microsoft.com/office/officeart/2011/layout/ThemePictureGrid"/>
    <dgm:cxn modelId="{F69E9F8D-B209-4C7E-98FF-82BCB95291E4}" srcId="{3DF59342-6661-41BC-BE4A-F6688AC4EC83}" destId="{9FBDEFB7-2825-4E5A-8829-8D18341593BF}" srcOrd="5" destOrd="0" parTransId="{E39B5F40-B620-46EB-B2A5-970D3BDB87FF}" sibTransId="{19A6BDDF-EBC5-43FF-B9AB-0537F22183EF}"/>
    <dgm:cxn modelId="{969CB9C6-FD69-4D0F-A5C6-9D1E84822D10}" srcId="{3DF59342-6661-41BC-BE4A-F6688AC4EC83}" destId="{646CFDFA-4417-4CAB-9163-DE7B886DB7E5}" srcOrd="4" destOrd="0" parTransId="{4357798D-964E-41DA-9C7C-49DC26775AF6}" sibTransId="{B5CEEEF5-089D-426C-9746-CB1273CE140D}"/>
    <dgm:cxn modelId="{24D914EE-9B16-4015-874D-93B1EEF47047}" type="presOf" srcId="{3DF59342-6661-41BC-BE4A-F6688AC4EC83}" destId="{E7FC1507-E0B9-46D3-8E04-D886E3432DBF}" srcOrd="0" destOrd="0" presId="urn:microsoft.com/office/officeart/2011/layout/ThemePictureGrid"/>
    <dgm:cxn modelId="{09CAC393-55F0-4D6D-B1C7-AB0ED2694E3F}" type="presOf" srcId="{646CFDFA-4417-4CAB-9163-DE7B886DB7E5}" destId="{BC76C3DD-74C6-45CD-8016-19F42F8D68D9}" srcOrd="0" destOrd="0" presId="urn:microsoft.com/office/officeart/2011/layout/ThemePictureGrid"/>
    <dgm:cxn modelId="{BD7EC35F-E891-438E-81F1-A3372D1B0903}" srcId="{3DF59342-6661-41BC-BE4A-F6688AC4EC83}" destId="{3D57F0EA-4924-4277-BFB7-EE4775F5397A}" srcOrd="3" destOrd="0" parTransId="{2871C4C0-820A-4334-822E-D6FFD3FC8E20}" sibTransId="{C84C69C1-F3E8-4A5A-8A61-5B2ECBA3C3AA}"/>
    <dgm:cxn modelId="{0CDA0B8F-FD84-415F-9071-E7F1CD843659}" srcId="{3DF59342-6661-41BC-BE4A-F6688AC4EC83}" destId="{597AC42E-3EBC-4314-B6CC-D817611A6BD6}" srcOrd="6" destOrd="0" parTransId="{30BDA581-0133-4C5B-BAEA-5774DAA218DE}" sibTransId="{A93BBE55-BA16-4BA0-BB59-8FE89C903653}"/>
    <dgm:cxn modelId="{10726A2C-DE51-4C67-96CF-190C0C472A0E}" srcId="{3DF59342-6661-41BC-BE4A-F6688AC4EC83}" destId="{B83CE254-8500-49E7-9D7B-9C875DF65B6E}" srcOrd="2" destOrd="0" parTransId="{25B66771-2F6D-48FC-A4BD-72EDEE0C5166}" sibTransId="{F2145BDA-B100-4C80-96B3-2DACDD7765C1}"/>
    <dgm:cxn modelId="{941131A0-A538-4171-9C17-167CB113AC4F}" type="presOf" srcId="{3D57F0EA-4924-4277-BFB7-EE4775F5397A}" destId="{7C177D3A-9511-4282-A574-5726A51957FE}" srcOrd="0" destOrd="0" presId="urn:microsoft.com/office/officeart/2011/layout/ThemePictureGrid"/>
    <dgm:cxn modelId="{F509185E-AD7E-42BB-A13C-1F0F2123004C}" type="presParOf" srcId="{E7FC1507-E0B9-46D3-8E04-D886E3432DBF}" destId="{6575A033-D817-40D6-B1A5-87A7A1EB9E68}" srcOrd="0" destOrd="0" presId="urn:microsoft.com/office/officeart/2011/layout/ThemePictureGrid"/>
    <dgm:cxn modelId="{B73A7B42-4FFA-4D7B-B1B1-6C6AFA2B5ECC}" type="presParOf" srcId="{6575A033-D817-40D6-B1A5-87A7A1EB9E68}" destId="{16915D79-00F1-4F69-8F37-BE6260A3E809}" srcOrd="0" destOrd="0" presId="urn:microsoft.com/office/officeart/2011/layout/ThemePictureGrid"/>
    <dgm:cxn modelId="{B08CE2FD-3E1E-4F15-B8C5-05B9D3A6E68C}" type="presParOf" srcId="{E7FC1507-E0B9-46D3-8E04-D886E3432DBF}" destId="{D810E7F9-96C5-4A34-93CF-F557F456ACBC}" srcOrd="1" destOrd="0" presId="urn:microsoft.com/office/officeart/2011/layout/ThemePictureGrid"/>
    <dgm:cxn modelId="{169DC593-EEAF-4CC5-A619-8F9CAB6537B1}" type="presParOf" srcId="{E7FC1507-E0B9-46D3-8E04-D886E3432DBF}" destId="{C2A9F268-8E7E-4389-BF8A-965FF53D017D}" srcOrd="2" destOrd="0" presId="urn:microsoft.com/office/officeart/2011/layout/ThemePictureGrid"/>
    <dgm:cxn modelId="{1FD018CB-DD94-48F8-BF48-5095099BFB88}" type="presParOf" srcId="{E7FC1507-E0B9-46D3-8E04-D886E3432DBF}" destId="{24A923A9-4FFF-4A76-9838-21C02A8F2BB9}" srcOrd="3" destOrd="0" presId="urn:microsoft.com/office/officeart/2011/layout/ThemePictureGrid"/>
    <dgm:cxn modelId="{8863A3FE-899E-49D4-82B9-826AB02CFFD5}" type="presParOf" srcId="{24A923A9-4FFF-4A76-9838-21C02A8F2BB9}" destId="{BE1F41D3-335F-498D-96D6-49962CBAC4F4}" srcOrd="0" destOrd="0" presId="urn:microsoft.com/office/officeart/2011/layout/ThemePictureGrid"/>
    <dgm:cxn modelId="{2C88D23C-CAB7-4B30-847D-45410AE20B9B}" type="presParOf" srcId="{E7FC1507-E0B9-46D3-8E04-D886E3432DBF}" destId="{1C770C77-5A8B-43B3-9928-9BABD7F02E0D}" srcOrd="4" destOrd="0" presId="urn:microsoft.com/office/officeart/2011/layout/ThemePictureGrid"/>
    <dgm:cxn modelId="{BE9878CB-275C-4B7D-830F-3134BF9C7801}" type="presParOf" srcId="{E7FC1507-E0B9-46D3-8E04-D886E3432DBF}" destId="{CFC74A4D-D563-4B0F-B130-38E645C223D4}" srcOrd="5" destOrd="0" presId="urn:microsoft.com/office/officeart/2011/layout/ThemePictureGrid"/>
    <dgm:cxn modelId="{EDECE684-4731-40E7-BEF9-A0F7D88723C7}" type="presParOf" srcId="{CFC74A4D-D563-4B0F-B130-38E645C223D4}" destId="{539F20A6-3324-45E6-893C-704A30BB77A5}" srcOrd="0" destOrd="0" presId="urn:microsoft.com/office/officeart/2011/layout/ThemePictureGrid"/>
    <dgm:cxn modelId="{00505E07-1091-4D73-8C8E-D90911F968AF}" type="presParOf" srcId="{E7FC1507-E0B9-46D3-8E04-D886E3432DBF}" destId="{BA99490E-1F8E-4749-8997-54130B5292A3}" srcOrd="6" destOrd="0" presId="urn:microsoft.com/office/officeart/2011/layout/ThemePictureGrid"/>
    <dgm:cxn modelId="{4E48745E-7BE4-4090-A7D8-DB3E59AE305D}" type="presParOf" srcId="{E7FC1507-E0B9-46D3-8E04-D886E3432DBF}" destId="{CF51922F-718B-40AC-A070-3EA174C34037}" srcOrd="7" destOrd="0" presId="urn:microsoft.com/office/officeart/2011/layout/ThemePictureGrid"/>
    <dgm:cxn modelId="{36B56966-D4E9-40E6-AB4F-CA9FAADBF24D}" type="presParOf" srcId="{CF51922F-718B-40AC-A070-3EA174C34037}" destId="{94F45E01-733A-4520-8C80-2BB208D2BEE5}" srcOrd="0" destOrd="0" presId="urn:microsoft.com/office/officeart/2011/layout/ThemePictureGrid"/>
    <dgm:cxn modelId="{E4EE9A76-B33A-44CA-8838-B063708013B7}" type="presParOf" srcId="{E7FC1507-E0B9-46D3-8E04-D886E3432DBF}" destId="{7C177D3A-9511-4282-A574-5726A51957FE}" srcOrd="8" destOrd="0" presId="urn:microsoft.com/office/officeart/2011/layout/ThemePictureGrid"/>
    <dgm:cxn modelId="{1D04931E-9213-4B2A-9CF7-A094295877E2}" type="presParOf" srcId="{E7FC1507-E0B9-46D3-8E04-D886E3432DBF}" destId="{6F187F24-1C80-467D-98FB-2ECC22A0926A}" srcOrd="9" destOrd="0" presId="urn:microsoft.com/office/officeart/2011/layout/ThemePictureGrid"/>
    <dgm:cxn modelId="{270A8B76-3F42-4349-B94D-699EFB909CAC}" type="presParOf" srcId="{6F187F24-1C80-467D-98FB-2ECC22A0926A}" destId="{BCD9A238-0DB5-452B-8573-C4C2963BCD2A}" srcOrd="0" destOrd="0" presId="urn:microsoft.com/office/officeart/2011/layout/ThemePictureGrid"/>
    <dgm:cxn modelId="{97C90726-3B6E-4C1C-8477-D0021CD69BAE}" type="presParOf" srcId="{E7FC1507-E0B9-46D3-8E04-D886E3432DBF}" destId="{BC76C3DD-74C6-45CD-8016-19F42F8D68D9}" srcOrd="10" destOrd="0" presId="urn:microsoft.com/office/officeart/2011/layout/Theme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41182-D639-4D03-A3C2-61104EFC9C76}">
      <dsp:nvSpPr>
        <dsp:cNvPr id="0" name=""/>
        <dsp:cNvSpPr/>
      </dsp:nvSpPr>
      <dsp:spPr>
        <a:xfrm rot="10800000">
          <a:off x="1877456" y="2261"/>
          <a:ext cx="5878068" cy="15875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0070" tIns="118110" rIns="220472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Founded in 2009 </a:t>
          </a:r>
        </a:p>
      </dsp:txBody>
      <dsp:txXfrm rot="10800000">
        <a:off x="2274346" y="2261"/>
        <a:ext cx="5481178" cy="1587560"/>
      </dsp:txXfrm>
    </dsp:sp>
    <dsp:sp modelId="{38FF7880-C570-459F-B3F1-7CAEDD69D922}">
      <dsp:nvSpPr>
        <dsp:cNvPr id="0" name=""/>
        <dsp:cNvSpPr/>
      </dsp:nvSpPr>
      <dsp:spPr>
        <a:xfrm>
          <a:off x="1083675" y="2261"/>
          <a:ext cx="1587560" cy="158756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9EAF11-391A-4040-A26B-80CD0330FC84}">
      <dsp:nvSpPr>
        <dsp:cNvPr id="0" name=""/>
        <dsp:cNvSpPr/>
      </dsp:nvSpPr>
      <dsp:spPr>
        <a:xfrm rot="10800000">
          <a:off x="1877456" y="2063719"/>
          <a:ext cx="5878068" cy="15875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0070" tIns="118110" rIns="220472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Offset state funding cuts to Winters JUSD</a:t>
          </a:r>
          <a:endParaRPr lang="en-US" sz="3100" b="1" kern="1200" dirty="0"/>
        </a:p>
      </dsp:txBody>
      <dsp:txXfrm rot="10800000">
        <a:off x="2274346" y="2063719"/>
        <a:ext cx="5481178" cy="1587560"/>
      </dsp:txXfrm>
    </dsp:sp>
    <dsp:sp modelId="{0FB317D0-1983-40DE-A936-2DCC873F35E0}">
      <dsp:nvSpPr>
        <dsp:cNvPr id="0" name=""/>
        <dsp:cNvSpPr/>
      </dsp:nvSpPr>
      <dsp:spPr>
        <a:xfrm>
          <a:off x="1083675" y="2063719"/>
          <a:ext cx="1587560" cy="158756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8C0E0-67FF-47D9-9BE6-492CA126379A}">
      <dsp:nvSpPr>
        <dsp:cNvPr id="0" name=""/>
        <dsp:cNvSpPr/>
      </dsp:nvSpPr>
      <dsp:spPr>
        <a:xfrm rot="10800000">
          <a:off x="1877456" y="4125178"/>
          <a:ext cx="5878068" cy="15875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0070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Provide community support for endangered school programs </a:t>
          </a:r>
          <a:endParaRPr lang="en-US" sz="3100" b="1" kern="1200" dirty="0"/>
        </a:p>
      </dsp:txBody>
      <dsp:txXfrm rot="10800000">
        <a:off x="2274346" y="4125178"/>
        <a:ext cx="5481178" cy="1587560"/>
      </dsp:txXfrm>
    </dsp:sp>
    <dsp:sp modelId="{E220354A-401B-4076-97BE-F7FBF6FF5554}">
      <dsp:nvSpPr>
        <dsp:cNvPr id="0" name=""/>
        <dsp:cNvSpPr/>
      </dsp:nvSpPr>
      <dsp:spPr>
        <a:xfrm>
          <a:off x="1083675" y="4125178"/>
          <a:ext cx="1587560" cy="158756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15D79-00F1-4F69-8F37-BE6260A3E809}">
      <dsp:nvSpPr>
        <dsp:cNvPr id="0" name=""/>
        <dsp:cNvSpPr/>
      </dsp:nvSpPr>
      <dsp:spPr>
        <a:xfrm>
          <a:off x="1828816" y="685798"/>
          <a:ext cx="3967511" cy="244934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0E7F9-96C5-4A34-93CF-F557F456ACBC}">
      <dsp:nvSpPr>
        <dsp:cNvPr id="0" name=""/>
        <dsp:cNvSpPr/>
      </dsp:nvSpPr>
      <dsp:spPr>
        <a:xfrm>
          <a:off x="1904997" y="559094"/>
          <a:ext cx="3934068" cy="4622505"/>
        </a:xfrm>
        <a:prstGeom prst="rect">
          <a:avLst/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A9F268-8E7E-4389-BF8A-965FF53D017D}">
      <dsp:nvSpPr>
        <dsp:cNvPr id="0" name=""/>
        <dsp:cNvSpPr/>
      </dsp:nvSpPr>
      <dsp:spPr>
        <a:xfrm>
          <a:off x="2" y="-314724"/>
          <a:ext cx="8153395" cy="1010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0" rIns="240030" bIns="80010" numCol="1" spcCol="1270" anchor="b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>
              <a:solidFill>
                <a:schemeClr val="accent2">
                  <a:lumMod val="50000"/>
                </a:schemeClr>
              </a:solidFill>
            </a:rPr>
            <a:t>Community Partners</a:t>
          </a:r>
          <a:endParaRPr lang="en-US" sz="63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" y="-314724"/>
        <a:ext cx="8153395" cy="1010446"/>
      </dsp:txXfrm>
    </dsp:sp>
    <dsp:sp modelId="{BE1F41D3-335F-498D-96D6-49962CBAC4F4}">
      <dsp:nvSpPr>
        <dsp:cNvPr id="0" name=""/>
        <dsp:cNvSpPr/>
      </dsp:nvSpPr>
      <dsp:spPr>
        <a:xfrm>
          <a:off x="58422" y="2514601"/>
          <a:ext cx="2227579" cy="2122108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70C77-5A8B-43B3-9928-9BABD7F02E0D}">
      <dsp:nvSpPr>
        <dsp:cNvPr id="0" name=""/>
        <dsp:cNvSpPr/>
      </dsp:nvSpPr>
      <dsp:spPr>
        <a:xfrm>
          <a:off x="2427380" y="3711137"/>
          <a:ext cx="1879191" cy="180837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0" rIns="41910" bIns="13970" numCol="1" spcCol="1270" anchor="b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2427380" y="3711137"/>
        <a:ext cx="1879191" cy="180837"/>
      </dsp:txXfrm>
    </dsp:sp>
    <dsp:sp modelId="{539F20A6-3324-45E6-893C-704A30BB77A5}">
      <dsp:nvSpPr>
        <dsp:cNvPr id="0" name=""/>
        <dsp:cNvSpPr/>
      </dsp:nvSpPr>
      <dsp:spPr>
        <a:xfrm>
          <a:off x="5772559" y="1447803"/>
          <a:ext cx="2228441" cy="2231083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9490E-1F8E-4749-8997-54130B5292A3}">
      <dsp:nvSpPr>
        <dsp:cNvPr id="0" name=""/>
        <dsp:cNvSpPr/>
      </dsp:nvSpPr>
      <dsp:spPr>
        <a:xfrm>
          <a:off x="4441616" y="3711137"/>
          <a:ext cx="1879191" cy="180837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2700" rIns="38100" bIns="12700" numCol="1" spcCol="1270" anchor="b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441616" y="3711137"/>
        <a:ext cx="1879191" cy="180837"/>
      </dsp:txXfrm>
    </dsp:sp>
    <dsp:sp modelId="{94F45E01-733A-4520-8C80-2BB208D2BEE5}">
      <dsp:nvSpPr>
        <dsp:cNvPr id="0" name=""/>
        <dsp:cNvSpPr/>
      </dsp:nvSpPr>
      <dsp:spPr>
        <a:xfrm>
          <a:off x="2855625" y="3982091"/>
          <a:ext cx="1887235" cy="116637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7D3A-9511-4282-A574-5726A51957FE}">
      <dsp:nvSpPr>
        <dsp:cNvPr id="0" name=""/>
        <dsp:cNvSpPr/>
      </dsp:nvSpPr>
      <dsp:spPr>
        <a:xfrm>
          <a:off x="3048001" y="3200399"/>
          <a:ext cx="1879191" cy="421505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22860" rIns="68580" bIns="2286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1" kern="1200" dirty="0" smtClean="0">
              <a:solidFill>
                <a:schemeClr val="tx1"/>
              </a:solidFill>
            </a:rPr>
            <a:t>Solano College</a:t>
          </a:r>
          <a:endParaRPr lang="en-US" sz="1800" b="0" i="1" kern="1200" dirty="0">
            <a:solidFill>
              <a:schemeClr val="tx1"/>
            </a:solidFill>
          </a:endParaRPr>
        </a:p>
      </dsp:txBody>
      <dsp:txXfrm>
        <a:off x="3048001" y="3200399"/>
        <a:ext cx="1879191" cy="421505"/>
      </dsp:txXfrm>
    </dsp:sp>
    <dsp:sp modelId="{BCD9A238-0DB5-452B-8573-C4C2963BCD2A}">
      <dsp:nvSpPr>
        <dsp:cNvPr id="0" name=""/>
        <dsp:cNvSpPr/>
      </dsp:nvSpPr>
      <dsp:spPr>
        <a:xfrm>
          <a:off x="4892009" y="3720338"/>
          <a:ext cx="2956590" cy="1775985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5715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76C3DD-74C6-45CD-8016-19F42F8D68D9}">
      <dsp:nvSpPr>
        <dsp:cNvPr id="0" name=""/>
        <dsp:cNvSpPr/>
      </dsp:nvSpPr>
      <dsp:spPr>
        <a:xfrm>
          <a:off x="4441616" y="5007055"/>
          <a:ext cx="1879191" cy="180837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2700" rIns="38100" bIns="12700" numCol="1" spcCol="1270" anchor="b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441616" y="5007055"/>
        <a:ext cx="1879191" cy="180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hemePictureGrid">
  <dgm:title val="Theme Picture Grid"/>
  <dgm:desc val="Use to show a group of pictures with the first picture being the largest. Can contain up to five Level 1 pictures.  Unused pictures do not appear, but remain available if you switch layouts. Works best with small amounts of corresponding text."/>
  <dgm:catLst>
    <dgm:cat type="picture" pri="13500"/>
    <dgm:cat type="officeonline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  <dgm:pt modelId="8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1" srcId="0" destId="70" srcOrd="1" destOrd="0"/>
        <dgm:cxn modelId="81" srcId="0" destId="8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5"/>
      <dgm:chPref val="5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91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accent1" refType="w" fact="0.0415"/>
              <dgm:constr type="t" for="ch" forName="accent1" refType="h" fact="0.1789"/>
              <dgm:constr type="w" for="ch" forName="accent1" refType="w" fact="0.9585"/>
              <dgm:constr type="h" for="ch" forName="accent1" refType="h" fact="0.8211"/>
              <dgm:constr type="l" for="ch" forName="parent1" refType="w" fact="0"/>
              <dgm:constr type="t" for="ch" forName="parent1" refType="h" fact="0"/>
              <dgm:constr type="w" for="ch" forName="parent1" refType="w" fact="0.9667"/>
              <dgm:constr type="h" for="ch" forName="parent1" refType="h" fact="0.1224"/>
              <dgm:constr type="l" for="ch" forName="picture1" refType="w" fact="0.0019"/>
              <dgm:constr type="t" for="ch" forName="picture1" refType="h" fact="0.1272"/>
              <dgm:constr type="w" for="ch" forName="picture1" refType="w" fact="0.9667"/>
              <dgm:constr type="h" for="ch" forName="picture1" refType="h" fact="0.83"/>
            </dgm:constrLst>
          </dgm:if>
          <dgm:else name="Name5">
            <dgm:constrLst>
              <dgm:constr type="primFontSz" for="des" ptType="node" op="equ" val="65"/>
              <dgm:constr type="l" for="ch" forName="accent1" refType="w" fact="0"/>
              <dgm:constr type="t" for="ch" forName="accent1" refType="h" fact="0.1789"/>
              <dgm:constr type="w" for="ch" forName="accent1" refType="w" fact="0.9585"/>
              <dgm:constr type="h" for="ch" forName="accent1" refType="h" fact="0.8211"/>
              <dgm:constr type="l" for="ch" forName="parent1" refType="w" fact="0.0333"/>
              <dgm:constr type="t" for="ch" forName="parent1" refType="h" fact="0"/>
              <dgm:constr type="w" for="ch" forName="parent1" refType="w" fact="0.9667"/>
              <dgm:constr type="h" for="ch" forName="parent1" refType="h" fact="0.1224"/>
              <dgm:constr type="r" for="ch" forName="picture1" refType="w" fact="0.9981"/>
              <dgm:constr type="t" for="ch" forName="picture1" refType="h" fact="0.1272"/>
              <dgm:constr type="w" for="ch" forName="picture1" refType="w" fact="0.9667"/>
              <dgm:constr type="h" for="ch" forName="picture1" refType="h" fact="0.83"/>
            </dgm:constrLst>
          </dgm:else>
        </dgm:choose>
      </dgm:if>
      <dgm:if name="Name6" axis="ch" ptType="node" func="cnt" op="equ" val="2">
        <dgm:alg type="composite">
          <dgm:param type="ar" val="0.7877"/>
        </dgm:alg>
        <dgm:choose name="Name7">
          <dgm:if name="Name8" func="var" arg="dir" op="equ" val="norm">
            <dgm:constrLst>
              <dgm:constr type="primFontSz" for="des" forName="parent1" val="65"/>
              <dgm:constr type="primFontSz" for="des" forName="parent2" val="65"/>
              <dgm:constr type="primFontSz" for="des" forName="parent2" refType="primFontSz" refFor="des" refForName="parent1" op="lte"/>
              <dgm:constr type="l" for="ch" forName="picture1" refType="w" fact="0.004"/>
              <dgm:constr type="t" for="ch" forName="picture1" refType="h" fact="0.0744"/>
              <dgm:constr type="w" for="ch" forName="picture1" refType="w" fact="0.996"/>
              <dgm:constr type="h" for="ch" forName="picture1" refType="h" fact="0.4853"/>
              <dgm:constr type="l" for="ch" forName="accent1" refType="w" fact="0.0447"/>
              <dgm:constr type="t" for="ch" forName="accent1" refType="h" fact="0.1046"/>
              <dgm:constr type="w" for="ch" forName="accent1" refType="w" fact="0.9169"/>
              <dgm:constr type="h" for="ch" forName="accent1" refType="h" fact="0.8954"/>
              <dgm:constr type="l" for="ch" forName="parent1" refType="w" fact="0"/>
              <dgm:constr type="t" for="ch" forName="parent1" refType="h" fact="0"/>
              <dgm:constr type="w" for="ch" forName="parent1" refType="w" fact="0.996"/>
              <dgm:constr type="h" for="ch" forName="parent1" refType="h" fact="0.0716"/>
              <dgm:constr type="l" for="ch" forName="picture2" refType="w" fact="0.0831"/>
              <dgm:constr type="t" for="ch" forName="picture2" refType="h" fact="0.5391"/>
              <dgm:constr type="w" for="ch" forName="picture2" refType="w" fact="0.8985"/>
              <dgm:constr type="h" for="ch" forName="picture2" refType="h" fact="0.4306"/>
              <dgm:constr type="l" for="ch" forName="parent2" refType="w" fact="0.085"/>
              <dgm:constr type="t" for="ch" forName="parent2" refType="h" fact="0.901"/>
              <dgm:constr type="w" for="ch" forName="parent2" refType="w" fact="0.8947"/>
              <dgm:constr type="h" for="ch" forName="parent2" refType="h" fact="0.0668"/>
            </dgm:constrLst>
          </dgm:if>
          <dgm:else name="Name9">
            <dgm:constrLst>
              <dgm:constr type="primFontSz" for="des" forName="parent1" val="65"/>
              <dgm:constr type="primFontSz" for="des" forName="parent2" val="65"/>
              <dgm:constr type="primFontSz" for="des" forName="parent2" refType="primFontSz" refFor="des" refForName="parent1" op="lte"/>
              <dgm:constr type="r" for="ch" forName="picture1" refType="w" fact="0.996"/>
              <dgm:constr type="t" for="ch" forName="picture1" refType="h" fact="0.0744"/>
              <dgm:constr type="w" for="ch" forName="picture1" refType="w" fact="0.996"/>
              <dgm:constr type="h" for="ch" forName="picture1" refType="h" fact="0.4853"/>
              <dgm:constr type="r" for="ch" forName="accent1" refType="w" fact="0.9597"/>
              <dgm:constr type="t" for="ch" forName="accent1" refType="h" fact="0.1046"/>
              <dgm:constr type="w" for="ch" forName="accent1" refType="w" fact="0.9169"/>
              <dgm:constr type="h" for="ch" forName="accent1" refType="h" fact="0.8954"/>
              <dgm:constr type="r" for="ch" forName="parent1" refType="w"/>
              <dgm:constr type="t" for="ch" forName="parent1" refType="h" fact="0"/>
              <dgm:constr type="w" for="ch" forName="parent1" refType="w" fact="0.996"/>
              <dgm:constr type="h" for="ch" forName="parent1" refType="h" fact="0.0716"/>
              <dgm:constr type="r" for="ch" forName="picture2" refType="w" fact="0.9169"/>
              <dgm:constr type="t" for="ch" forName="picture2" refType="h" fact="0.5391"/>
              <dgm:constr type="w" for="ch" forName="picture2" refType="w" fact="0.8985"/>
              <dgm:constr type="h" for="ch" forName="picture2" refType="h" fact="0.4306"/>
              <dgm:constr type="r" for="ch" forName="parent2" refType="w" fact="0.915"/>
              <dgm:constr type="t" for="ch" forName="parent2" refType="h" fact="0.901"/>
              <dgm:constr type="w" for="ch" forName="parent2" refType="w" fact="0.8947"/>
              <dgm:constr type="h" for="ch" forName="parent2" refType="h" fact="0.0668"/>
            </dgm:constrLst>
          </dgm:else>
        </dgm:choose>
      </dgm:if>
      <dgm:if name="Name10" axis="ch" ptType="node" func="cnt" op="equ" val="3">
        <dgm:alg type="composite">
          <dgm:param type="ar" val="1.0535"/>
        </dgm:alg>
        <dgm:choose name="Name11">
          <dgm:if name="Name12" func="var" arg="dir" op="equ" val="norm">
            <dgm:constrLst>
              <dgm:constr type="primFontSz" for="des" forName="parent1" val="65"/>
              <dgm:constr type="primFontSz" for="des" forName="parent2" val="65"/>
              <dgm:constr type="primFontSz" for="des" forName="parent2" refType="primFontSz" refFor="des" refForName="parent1" op="lte"/>
              <dgm:constr type="primFontSz" for="des" forName="parent3" refType="primFontSz" refFor="des" refForName="parent2" op="equ"/>
              <dgm:constr type="l" for="ch" forName="picture1" refType="w" fact="0.0019"/>
              <dgm:constr type="t" for="ch" forName="picture1" refType="h" fact="0.0934"/>
              <dgm:constr type="w" for="ch" forName="picture1" refType="w" fact="0.9372"/>
              <dgm:constr type="h" for="ch" forName="picture1" refType="h" fact="0.6095"/>
              <dgm:constr type="l" for="ch" forName="accent1" refType="w" fact="0.0403"/>
              <dgm:constr type="t" for="ch" forName="accent1" refType="h" fact="0.1314"/>
              <dgm:constr type="w" for="ch" forName="accent1" refType="w" fact="0.9293"/>
              <dgm:constr type="h" for="ch" forName="accent1" refType="h" fact="0.8686"/>
              <dgm:constr type="l" for="ch" forName="picture3" refType="w" fact="0.5536"/>
              <dgm:constr type="t" for="ch" forName="picture3" refType="h" fact="0.6771"/>
              <dgm:constr type="w" for="ch" forName="picture3" refType="w" fact="0.4464"/>
              <dgm:constr type="h" for="ch" forName="picture3" refType="h" fact="0.2903"/>
              <dgm:constr type="l" for="ch" forName="picture2" refType="w" fact="0.078"/>
              <dgm:constr type="t" for="ch" forName="picture2" refType="h" fact="0.6771"/>
              <dgm:constr type="w" for="ch" forName="picture2" refType="w" fact="0.4458"/>
              <dgm:constr type="h" for="ch" forName="picture2" refType="h" fact="0.2903"/>
              <dgm:constr type="l" for="ch" forName="parent1" refType="w" fact="0"/>
              <dgm:constr type="t" for="ch" forName="parent1" refType="h" fact="0"/>
              <dgm:constr type="w" for="ch" forName="parent1" refType="w" fact="0.9372"/>
              <dgm:constr type="h" for="ch" forName="parent1" refType="h" fact="0.0899"/>
              <dgm:constr type="l" for="ch" forName="parent3" refType="w" fact="0.5548"/>
              <dgm:constr type="t" for="ch" forName="parent3" refType="h" fact="0.9211"/>
              <dgm:constr type="w" for="ch" forName="parent3" refType="w" fact="0.4439"/>
              <dgm:constr type="h" for="ch" forName="parent3" refType="h" fact="0.045"/>
              <dgm:constr type="l" for="ch" forName="parent2" refType="w" fact="0.079"/>
              <dgm:constr type="t" for="ch" forName="parent2" refType="h" fact="0.9211"/>
              <dgm:constr type="w" for="ch" forName="parent2" refType="w" fact="0.4439"/>
              <dgm:constr type="h" for="ch" forName="parent2" refType="h" fact="0.045"/>
            </dgm:constrLst>
          </dgm:if>
          <dgm:else name="Name13">
            <dgm:constrLst>
              <dgm:constr type="primFontSz" for="des" forName="parent1" val="65"/>
              <dgm:constr type="primFontSz" for="des" forName="parent2" val="65"/>
              <dgm:constr type="primFontSz" for="des" forName="parent2" refType="primFontSz" refFor="des" refForName="parent1" op="lte"/>
              <dgm:constr type="primFontSz" for="des" forName="parent3" refType="primFontSz" refFor="des" refForName="parent2" op="equ"/>
              <dgm:constr type="r" for="ch" forName="picture1" refType="w" fact="0.9981"/>
              <dgm:constr type="t" for="ch" forName="picture1" refType="h" fact="0.0934"/>
              <dgm:constr type="w" for="ch" forName="picture1" refType="w" fact="0.9372"/>
              <dgm:constr type="h" for="ch" forName="picture1" refType="h" fact="0.6095"/>
              <dgm:constr type="r" for="ch" forName="accent1" refType="w" fact="0.9597"/>
              <dgm:constr type="t" for="ch" forName="accent1" refType="h" fact="0.1314"/>
              <dgm:constr type="w" for="ch" forName="accent1" refType="w" fact="0.9293"/>
              <dgm:constr type="h" for="ch" forName="accent1" refType="h" fact="0.8686"/>
              <dgm:constr type="r" for="ch" forName="picture3" refType="w" fact="0.4464"/>
              <dgm:constr type="t" for="ch" forName="picture3" refType="h" fact="0.6771"/>
              <dgm:constr type="w" for="ch" forName="picture3" refType="w" fact="0.4464"/>
              <dgm:constr type="h" for="ch" forName="picture3" refType="h" fact="0.2903"/>
              <dgm:constr type="r" for="ch" forName="picture2" refType="w" fact="0.922"/>
              <dgm:constr type="t" for="ch" forName="picture2" refType="h" fact="0.6771"/>
              <dgm:constr type="w" for="ch" forName="picture2" refType="w" fact="0.4458"/>
              <dgm:constr type="h" for="ch" forName="picture2" refType="h" fact="0.2903"/>
              <dgm:constr type="r" for="ch" forName="parent1" refType="w"/>
              <dgm:constr type="t" for="ch" forName="parent1" refType="h" fact="0"/>
              <dgm:constr type="w" for="ch" forName="parent1" refType="w" fact="0.9372"/>
              <dgm:constr type="h" for="ch" forName="parent1" refType="h" fact="0.0899"/>
              <dgm:constr type="r" for="ch" forName="parent3" refType="w" fact="0.4452"/>
              <dgm:constr type="t" for="ch" forName="parent3" refType="h" fact="0.9211"/>
              <dgm:constr type="w" for="ch" forName="parent3" refType="w" fact="0.4439"/>
              <dgm:constr type="h" for="ch" forName="parent3" refType="h" fact="0.045"/>
              <dgm:constr type="r" for="ch" forName="parent2" refType="w" fact="0.921"/>
              <dgm:constr type="t" for="ch" forName="parent2" refType="h" fact="0.9211"/>
              <dgm:constr type="w" for="ch" forName="parent2" refType="w" fact="0.4439"/>
              <dgm:constr type="h" for="ch" forName="parent2" refType="h" fact="0.045"/>
            </dgm:constrLst>
          </dgm:else>
        </dgm:choose>
      </dgm:if>
      <dgm:if name="Name14" axis="ch" ptType="node" func="cnt" op="equ" val="4">
        <dgm:alg type="composite">
          <dgm:param type="ar" val="1.2068"/>
        </dgm:alg>
        <dgm:choose name="Name15">
          <dgm:if name="Name16" func="var" arg="dir" op="equ" val="norm">
            <dgm:constrLst>
              <dgm:constr type="primFontSz" for="des" forName="parent1" val="65"/>
              <dgm:constr type="primFontSz" for="des" forName="parent2" val="65"/>
              <dgm:constr type="primFontSz" for="des" forName="parent2" refType="primFontSz" refFor="des" refForName="parent1" op="lte"/>
              <dgm:constr type="primFontSz" for="des" forName="parent3" refType="primFontSz" refFor="des" refForName="parent2" op="equ"/>
              <dgm:constr type="primFontSz" for="des" forName="parent4" refType="primFontSz" refFor="des" refForName="parent2" op="equ"/>
              <dgm:constr type="l" for="ch" forName="picture1" refType="w" fact="0.0018"/>
              <dgm:constr type="t" for="ch" forName="picture1" refType="h" fact="0.1037"/>
              <dgm:constr type="w" for="ch" forName="picture1" refType="w" fact="0.9084"/>
              <dgm:constr type="h" for="ch" forName="picture1" refType="h" fact="0.6767"/>
              <dgm:constr type="l" for="ch" forName="accent1" refType="w" fact="0.039"/>
              <dgm:constr type="t" for="ch" forName="accent1" refType="h" fact="0.1459"/>
              <dgm:constr type="w" for="ch" forName="accent1" refType="w" fact="0.9007"/>
              <dgm:constr type="h" for="ch" forName="accent1" refType="h" fact="0.8541"/>
              <dgm:constr type="l" for="ch" forName="parent1" refType="w" fact="0"/>
              <dgm:constr type="t" for="ch" forName="parent1" refType="h" fact="0"/>
              <dgm:constr type="w" for="ch" forName="parent1" refType="w" fact="0.9084"/>
              <dgm:constr type="h" for="ch" forName="parent1" refType="h" fact="0.0998"/>
              <dgm:constr type="l" for="ch" forName="picture3" refType="w" fact="0.3539"/>
              <dgm:constr type="t" for="ch" forName="picture3" refType="h" fact="0.7301"/>
              <dgm:constr type="w" for="ch" forName="picture3" refType="w" fact="0.3131"/>
              <dgm:constr type="h" for="ch" forName="picture3" refType="h" fact="0.2332"/>
              <dgm:constr type="l" for="ch" forName="parent3" refType="w" fact="0.3548"/>
              <dgm:constr type="t" for="ch" forName="parent3" refType="h" fact="0.926"/>
              <dgm:constr type="w" for="ch" forName="parent3" refType="w" fact="0.3113"/>
              <dgm:constr type="h" for="ch" forName="parent3" refType="h" fact="0.0361"/>
              <dgm:constr type="l" for="ch" forName="picture4" refType="w" fact="0.6874"/>
              <dgm:constr type="t" for="ch" forName="picture4" refType="h" fact="0.7301"/>
              <dgm:constr type="w" for="ch" forName="picture4" refType="w" fact="0.3126"/>
              <dgm:constr type="h" for="ch" forName="picture4" refType="h" fact="0.2332"/>
              <dgm:constr type="l" for="ch" forName="parent4" refType="w" fact="0.6881"/>
              <dgm:constr type="t" for="ch" forName="parent4" refType="h" fact="0.9264"/>
              <dgm:constr type="w" for="ch" forName="parent4" refType="w" fact="0.3113"/>
              <dgm:constr type="h" for="ch" forName="parent4" refType="h" fact="0.0361"/>
              <dgm:constr type="l" for="ch" forName="picture2" refType="w" fact="0.0204"/>
              <dgm:constr type="t" for="ch" forName="picture2" refType="h" fact="0.7301"/>
              <dgm:constr type="w" for="ch" forName="picture2" refType="w" fact="0.3126"/>
              <dgm:constr type="h" for="ch" forName="picture2" refType="h" fact="0.2332"/>
              <dgm:constr type="l" for="ch" forName="parent2" refType="w" fact="0.0211"/>
              <dgm:constr type="t" for="ch" forName="parent2" refType="h" fact="0.926"/>
              <dgm:constr type="w" for="ch" forName="parent2" refType="w" fact="0.3113"/>
              <dgm:constr type="h" for="ch" forName="parent2" refType="h" fact="0.0361"/>
            </dgm:constrLst>
          </dgm:if>
          <dgm:else name="Name17">
            <dgm:constrLst>
              <dgm:constr type="primFontSz" for="des" forName="parent1" val="65"/>
              <dgm:constr type="primFontSz" for="des" forName="parent2" val="65"/>
              <dgm:constr type="primFontSz" for="des" forName="parent2" refType="primFontSz" refFor="des" refForName="parent1" op="lte"/>
              <dgm:constr type="primFontSz" for="des" forName="parent3" refType="primFontSz" refFor="des" refForName="parent2" op="equ"/>
              <dgm:constr type="primFontSz" for="des" forName="parent4" refType="primFontSz" refFor="des" refForName="parent2" op="equ"/>
              <dgm:constr type="r" for="ch" forName="picture1" refType="w" fact="0.9982"/>
              <dgm:constr type="t" for="ch" forName="picture1" refType="h" fact="0.1037"/>
              <dgm:constr type="w" for="ch" forName="picture1" refType="w" fact="0.9084"/>
              <dgm:constr type="h" for="ch" forName="picture1" refType="h" fact="0.6767"/>
              <dgm:constr type="r" for="ch" forName="accent1" refType="w" fact="0.961"/>
              <dgm:constr type="t" for="ch" forName="accent1" refType="h" fact="0.1459"/>
              <dgm:constr type="w" for="ch" forName="accent1" refType="w" fact="0.9007"/>
              <dgm:constr type="h" for="ch" forName="accent1" refType="h" fact="0.8541"/>
              <dgm:constr type="r" for="ch" forName="parent1" refType="w"/>
              <dgm:constr type="t" for="ch" forName="parent1" refType="h" fact="0"/>
              <dgm:constr type="w" for="ch" forName="parent1" refType="w" fact="0.9084"/>
              <dgm:constr type="h" for="ch" forName="parent1" refType="h" fact="0.0998"/>
              <dgm:constr type="r" for="ch" forName="picture3" refType="w" fact="0.6461"/>
              <dgm:constr type="t" for="ch" forName="picture3" refType="h" fact="0.7301"/>
              <dgm:constr type="w" for="ch" forName="picture3" refType="w" fact="0.3131"/>
              <dgm:constr type="h" for="ch" forName="picture3" refType="h" fact="0.2332"/>
              <dgm:constr type="r" for="ch" forName="parent3" refType="w" fact="0.6452"/>
              <dgm:constr type="t" for="ch" forName="parent3" refType="h" fact="0.926"/>
              <dgm:constr type="w" for="ch" forName="parent3" refType="w" fact="0.3113"/>
              <dgm:constr type="h" for="ch" forName="parent3" refType="h" fact="0.0361"/>
              <dgm:constr type="r" for="ch" forName="picture4" refType="w" fact="0.3126"/>
              <dgm:constr type="t" for="ch" forName="picture4" refType="h" fact="0.7301"/>
              <dgm:constr type="w" for="ch" forName="picture4" refType="w" fact="0.3126"/>
              <dgm:constr type="h" for="ch" forName="picture4" refType="h" fact="0.2332"/>
              <dgm:constr type="r" for="ch" forName="parent4" refType="w" fact="0.3319"/>
              <dgm:constr type="t" for="ch" forName="parent4" refType="h" fact="0.9264"/>
              <dgm:constr type="w" for="ch" forName="parent4" refType="w" fact="0.3113"/>
              <dgm:constr type="h" for="ch" forName="parent4" refType="h" fact="0.0361"/>
              <dgm:constr type="r" for="ch" forName="picture2" refType="w" fact="0.9796"/>
              <dgm:constr type="t" for="ch" forName="picture2" refType="h" fact="0.7301"/>
              <dgm:constr type="w" for="ch" forName="picture2" refType="w" fact="0.3126"/>
              <dgm:constr type="h" for="ch" forName="picture2" refType="h" fact="0.2332"/>
              <dgm:constr type="r" for="ch" forName="parent2" refType="w" fact="0.9789"/>
              <dgm:constr type="t" for="ch" forName="parent2" refType="h" fact="0.926"/>
              <dgm:constr type="w" for="ch" forName="parent2" refType="w" fact="0.3113"/>
              <dgm:constr type="h" for="ch" forName="parent2" refType="h" fact="0.0361"/>
            </dgm:constrLst>
          </dgm:else>
        </dgm:choose>
      </dgm:if>
      <dgm:else name="Name18">
        <dgm:alg type="composite">
          <dgm:param type="ar" val="0.817"/>
        </dgm:alg>
        <dgm:choose name="Name19">
          <dgm:if name="Name20" func="var" arg="dir" op="equ" val="norm">
            <dgm:constrLst>
              <dgm:constr type="primFontSz" for="des" forName="parent1" val="65"/>
              <dgm:constr type="primFontSz" for="des" forName="parent2" val="65"/>
              <dgm:constr type="primFontSz" for="des" forName="parent2" refType="primFontSz" refFor="des" refForName="parent1" op="lte"/>
              <dgm:constr type="primFontSz" for="des" forName="parent3" refType="primFontSz" refFor="des" refForName="parent2" op="equ"/>
              <dgm:constr type="primFontSz" for="des" forName="parent4" refType="primFontSz" refFor="des" refForName="parent2" op="equ"/>
              <dgm:constr type="primFontSz" for="des" forName="parent5" refType="primFontSz" refFor="des" refForName="parent2" op="equ"/>
              <dgm:constr type="l" for="ch" forName="picture1" refType="w" fact="0.0019"/>
              <dgm:constr type="t" for="ch" forName="picture1" refType="h" fact="0.0724"/>
              <dgm:constr type="w" for="ch" forName="picture1" refType="w" fact="0.9372"/>
              <dgm:constr type="h" for="ch" forName="picture1" refType="h" fact="0.4727"/>
              <dgm:constr type="l" for="ch" forName="accent1" refType="w" fact="0.0403"/>
              <dgm:constr type="t" for="ch" forName="accent1" refType="h" fact="0.1019"/>
              <dgm:constr type="w" for="ch" forName="accent1" refType="w" fact="0.9293"/>
              <dgm:constr type="h" for="ch" forName="accent1" refType="h" fact="0.8921"/>
              <dgm:constr type="l" for="ch" forName="picture4" refType="w" fact="0.078"/>
              <dgm:constr type="t" for="ch" forName="picture4" refType="h" fact="0.7749"/>
              <dgm:constr type="w" for="ch" forName="picture4" refType="w" fact="0.4458"/>
              <dgm:constr type="h" for="ch" forName="picture4" refType="h" fact="0.2251"/>
              <dgm:constr type="l" for="ch" forName="picture5" refType="w" fact="0.5536"/>
              <dgm:constr type="t" for="ch" forName="picture5" refType="h" fact="0.7749"/>
              <dgm:constr type="w" for="ch" forName="picture5" refType="w" fact="0.4464"/>
              <dgm:constr type="h" for="ch" forName="picture5" refType="h" fact="0.2251"/>
              <dgm:constr type="l" for="ch" forName="picture3" refType="w" fact="0.5536"/>
              <dgm:constr type="t" for="ch" forName="picture3" refType="h" fact="0.5251"/>
              <dgm:constr type="w" for="ch" forName="picture3" refType="w" fact="0.4464"/>
              <dgm:constr type="h" for="ch" forName="picture3" refType="h" fact="0.2251"/>
              <dgm:constr type="l" for="ch" forName="picture2" refType="w" fact="0.078"/>
              <dgm:constr type="t" for="ch" forName="picture2" refType="h" fact="0.5251"/>
              <dgm:constr type="w" for="ch" forName="picture2" refType="w" fact="0.4458"/>
              <dgm:constr type="h" for="ch" forName="picture2" refType="h" fact="0.2251"/>
              <dgm:constr type="l" for="ch" forName="parent1" refType="w" fact="0"/>
              <dgm:constr type="t" for="ch" forName="parent1" refType="h" fact="0"/>
              <dgm:constr type="w" for="ch" forName="parent1" refType="w" fact="0.9372"/>
              <dgm:constr type="h" for="ch" forName="parent1" refType="h" fact="0.0697"/>
              <dgm:constr type="l" for="ch" forName="parent3" refType="w" fact="0.5548"/>
              <dgm:constr type="t" for="ch" forName="parent3" refType="h" fact="0.7143"/>
              <dgm:constr type="w" for="ch" forName="parent3" refType="w" fact="0.4439"/>
              <dgm:constr type="h" for="ch" forName="parent3" refType="h" fact="0.0349"/>
              <dgm:constr type="l" for="ch" forName="parent5" refType="w" fact="0.5548"/>
              <dgm:constr type="t" for="ch" forName="parent5" refType="h" fact="0.9644"/>
              <dgm:constr type="w" for="ch" forName="parent5" refType="w" fact="0.4439"/>
              <dgm:constr type="h" for="ch" forName="parent5" refType="h" fact="0.0349"/>
              <dgm:constr type="l" for="ch" forName="parent4" refType="w" fact="0.079"/>
              <dgm:constr type="t" for="ch" forName="parent4" refType="h" fact="0.9644"/>
              <dgm:constr type="w" for="ch" forName="parent4" refType="w" fact="0.4439"/>
              <dgm:constr type="h" for="ch" forName="parent4" refType="h" fact="0.0349"/>
              <dgm:constr type="l" for="ch" forName="parent2" refType="w" fact="0.079"/>
              <dgm:constr type="t" for="ch" forName="parent2" refType="h" fact="0.7143"/>
              <dgm:constr type="w" for="ch" forName="parent2" refType="w" fact="0.4439"/>
              <dgm:constr type="h" for="ch" forName="parent2" refType="h" fact="0.0349"/>
            </dgm:constrLst>
          </dgm:if>
          <dgm:else name="Name21">
            <dgm:constrLst>
              <dgm:constr type="primFontSz" for="des" forName="parent1" val="65"/>
              <dgm:constr type="primFontSz" for="des" forName="parent2" val="65"/>
              <dgm:constr type="primFontSz" for="des" forName="parent2" refType="primFontSz" refFor="des" refForName="parent1" op="lte"/>
              <dgm:constr type="primFontSz" for="des" forName="parent3" refType="primFontSz" refFor="des" refForName="parent2" op="equ"/>
              <dgm:constr type="primFontSz" for="des" forName="parent4" refType="primFontSz" refFor="des" refForName="parent2" op="equ"/>
              <dgm:constr type="primFontSz" for="des" forName="parent5" refType="primFontSz" refFor="des" refForName="parent2" op="equ"/>
              <dgm:constr type="r" for="ch" forName="picture1" refType="w" fact="0.9981"/>
              <dgm:constr type="t" for="ch" forName="picture1" refType="h" fact="0.0724"/>
              <dgm:constr type="w" for="ch" forName="picture1" refType="w" fact="0.9372"/>
              <dgm:constr type="h" for="ch" forName="picture1" refType="h" fact="0.4727"/>
              <dgm:constr type="r" for="ch" forName="accent1" refType="w" fact="0.9597"/>
              <dgm:constr type="t" for="ch" forName="accent1" refType="h" fact="0.1019"/>
              <dgm:constr type="w" for="ch" forName="accent1" refType="w" fact="0.9293"/>
              <dgm:constr type="h" for="ch" forName="accent1" refType="h" fact="0.8921"/>
              <dgm:constr type="r" for="ch" forName="picture4" refType="w" fact="0.922"/>
              <dgm:constr type="t" for="ch" forName="picture4" refType="h" fact="0.7749"/>
              <dgm:constr type="w" for="ch" forName="picture4" refType="w" fact="0.4458"/>
              <dgm:constr type="h" for="ch" forName="picture4" refType="h" fact="0.2251"/>
              <dgm:constr type="r" for="ch" forName="picture5" refType="w" fact="0.4464"/>
              <dgm:constr type="t" for="ch" forName="picture5" refType="h" fact="0.7749"/>
              <dgm:constr type="w" for="ch" forName="picture5" refType="w" fact="0.4464"/>
              <dgm:constr type="h" for="ch" forName="picture5" refType="h" fact="0.2251"/>
              <dgm:constr type="r" for="ch" forName="picture3" refType="w" fact="0.4464"/>
              <dgm:constr type="t" for="ch" forName="picture3" refType="h" fact="0.5251"/>
              <dgm:constr type="w" for="ch" forName="picture3" refType="w" fact="0.4464"/>
              <dgm:constr type="h" for="ch" forName="picture3" refType="h" fact="0.2251"/>
              <dgm:constr type="r" for="ch" forName="picture2" refType="w" fact="0.922"/>
              <dgm:constr type="t" for="ch" forName="picture2" refType="h" fact="0.5251"/>
              <dgm:constr type="w" for="ch" forName="picture2" refType="w" fact="0.4458"/>
              <dgm:constr type="h" for="ch" forName="picture2" refType="h" fact="0.2251"/>
              <dgm:constr type="l" for="ch" forName="parent1" refType="w" fact="0.0628"/>
              <dgm:constr type="t" for="ch" forName="parent1" refType="h" fact="0"/>
              <dgm:constr type="w" for="ch" forName="parent1" refType="w" fact="0.9372"/>
              <dgm:constr type="h" for="ch" forName="parent1" refType="h" fact="0.0697"/>
              <dgm:constr type="r" for="ch" forName="parent3" refType="w" fact="0.4452"/>
              <dgm:constr type="t" for="ch" forName="parent3" refType="h" fact="0.7143"/>
              <dgm:constr type="w" for="ch" forName="parent3" refType="w" fact="0.4439"/>
              <dgm:constr type="h" for="ch" forName="parent3" refType="h" fact="0.0349"/>
              <dgm:constr type="r" for="ch" forName="parent5" refType="w" fact="0.4452"/>
              <dgm:constr type="t" for="ch" forName="parent5" refType="h" fact="0.9644"/>
              <dgm:constr type="w" for="ch" forName="parent5" refType="w" fact="0.4439"/>
              <dgm:constr type="h" for="ch" forName="parent5" refType="h" fact="0.0349"/>
              <dgm:constr type="r" for="ch" forName="parent4" refType="w" fact="0.921"/>
              <dgm:constr type="t" for="ch" forName="parent4" refType="h" fact="0.9644"/>
              <dgm:constr type="w" for="ch" forName="parent4" refType="w" fact="0.4439"/>
              <dgm:constr type="h" for="ch" forName="parent4" refType="h" fact="0.0349"/>
              <dgm:constr type="r" for="ch" forName="parent2" refType="w" fact="0.921"/>
              <dgm:constr type="t" for="ch" forName="parent2" refType="h" fact="0.7143"/>
              <dgm:constr type="w" for="ch" forName="parent2" refType="w" fact="0.4439"/>
              <dgm:constr type="h" for="ch" forName="parent2" refType="h" fact="0.0349"/>
            </dgm:constrLst>
          </dgm:else>
        </dgm:choose>
      </dgm:else>
    </dgm:choose>
    <dgm:forEach name="Name22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23" ref="pictureWrapper"/>
      </dgm:layoutNode>
      <dgm:layoutNode name="accent1" styleLbl="parChTrans1D1">
        <dgm:alg type="sp"/>
        <dgm:shape xmlns:r="http://schemas.openxmlformats.org/officeDocument/2006/relationships" type="rect" r:blip="">
          <dgm:adjLst/>
        </dgm:shape>
        <dgm:presOf/>
      </dgm:layoutNode>
      <dgm:layoutNode name="parent1" styleLbl="revTx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4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25" ref="pictureWrapper"/>
      </dgm:layoutNode>
      <dgm:layoutNode name="parent2" styleLbl="trBgShp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6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27" ref="pictureWrapper"/>
      </dgm:layoutNode>
      <dgm:layoutNode name="parent3" styleLbl="trBgShp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8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29" ref="pictureWrapper"/>
      </dgm:layoutNode>
      <dgm:layoutNode name="parent4" styleLbl="trBgShp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0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31" ref="pictureWrapper"/>
      </dgm:layoutNode>
      <dgm:layoutNode name="parent5" styleLbl="trBgShp">
        <dgm:varLst>
          <dgm:chMax val="0"/>
          <dgm:chPref val="0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CADE0-BDD0-4D25-8E49-FFAA9C588DEB}" type="datetimeFigureOut">
              <a:rPr lang="en-US" smtClean="0"/>
              <a:pPr/>
              <a:t>1/25/16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E2767-CF20-42E1-A20A-87F7E4AA3E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6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California Department of Education Accountability Progress Report for 2010-2011 combined statistics for Winters Middle and High Schools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E2767-CF20-42E1-A20A-87F7E4AA3E1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97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California Department of Education Accountability Progress Report for 2010-2011 combined statistics for Winters Middle and High Schools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E2767-CF20-42E1-A20A-87F7E4AA3E1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97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California Department of Education Accountability Progress Report for 2010-2011 combined statistics for Winters Middle and High Schools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E2767-CF20-42E1-A20A-87F7E4AA3E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97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California Department of Education Accountability Progress Report for 2010-2011 combined statistics for Winters Middle and High Schools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E2767-CF20-42E1-A20A-87F7E4AA3E1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97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California Department of Education Accountability Progress Report for 2010-2011 combined statistics for Winters Middle and High Schools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E2767-CF20-42E1-A20A-87F7E4AA3E1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97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California Department of Education Accountability Progress Report for 2010-2011 combined statistics for Winters Middle and High Schools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E2767-CF20-42E1-A20A-87F7E4AA3E1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97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California Department of Education Accountability Progress Report for 2010-2011 combined statistics for Winters Middle and High Schools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E2767-CF20-42E1-A20A-87F7E4AA3E1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97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F9CC-3BAE-4EFF-B5DB-CA7A32C7EDA4}" type="datetimeFigureOut">
              <a:rPr lang="en-US" smtClean="0"/>
              <a:pPr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B553205-3CE4-4F2E-8E7F-B5CFC3103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F9CC-3BAE-4EFF-B5DB-CA7A32C7EDA4}" type="datetimeFigureOut">
              <a:rPr lang="en-US" smtClean="0"/>
              <a:pPr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3205-3CE4-4F2E-8E7F-B5CFC3103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F9CC-3BAE-4EFF-B5DB-CA7A32C7EDA4}" type="datetimeFigureOut">
              <a:rPr lang="en-US" smtClean="0"/>
              <a:pPr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3205-3CE4-4F2E-8E7F-B5CFC3103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F9CC-3BAE-4EFF-B5DB-CA7A32C7EDA4}" type="datetimeFigureOut">
              <a:rPr lang="en-US" smtClean="0"/>
              <a:pPr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3205-3CE4-4F2E-8E7F-B5CFC3103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F9CC-3BAE-4EFF-B5DB-CA7A32C7EDA4}" type="datetimeFigureOut">
              <a:rPr lang="en-US" smtClean="0"/>
              <a:pPr/>
              <a:t>1/25/16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553205-3CE4-4F2E-8E7F-B5CFC31030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F9CC-3BAE-4EFF-B5DB-CA7A32C7EDA4}" type="datetimeFigureOut">
              <a:rPr lang="en-US" smtClean="0"/>
              <a:pPr/>
              <a:t>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3205-3CE4-4F2E-8E7F-B5CFC3103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F9CC-3BAE-4EFF-B5DB-CA7A32C7EDA4}" type="datetimeFigureOut">
              <a:rPr lang="en-US" smtClean="0"/>
              <a:pPr/>
              <a:t>1/25/16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3205-3CE4-4F2E-8E7F-B5CFC3103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F9CC-3BAE-4EFF-B5DB-CA7A32C7EDA4}" type="datetimeFigureOut">
              <a:rPr lang="en-US" smtClean="0"/>
              <a:pPr/>
              <a:t>1/25/16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3205-3CE4-4F2E-8E7F-B5CFC3103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F9CC-3BAE-4EFF-B5DB-CA7A32C7EDA4}" type="datetimeFigureOut">
              <a:rPr lang="en-US" smtClean="0"/>
              <a:pPr/>
              <a:t>1/25/16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3205-3CE4-4F2E-8E7F-B5CFC3103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F9CC-3BAE-4EFF-B5DB-CA7A32C7EDA4}" type="datetimeFigureOut">
              <a:rPr lang="en-US" smtClean="0"/>
              <a:pPr/>
              <a:t>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3205-3CE4-4F2E-8E7F-B5CFC31030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F9CC-3BAE-4EFF-B5DB-CA7A32C7EDA4}" type="datetimeFigureOut">
              <a:rPr lang="en-US" smtClean="0"/>
              <a:pPr/>
              <a:t>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B553205-3CE4-4F2E-8E7F-B5CFC31030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D55F9CC-3BAE-4EFF-B5DB-CA7A32C7EDA4}" type="datetimeFigureOut">
              <a:rPr lang="en-US" smtClean="0"/>
              <a:pPr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B553205-3CE4-4F2E-8E7F-B5CFC31030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microsoft.com/office/2007/relationships/hdphoto" Target="../media/hdphoto3.wdp"/><Relationship Id="rId5" Type="http://schemas.openxmlformats.org/officeDocument/2006/relationships/image" Target="../media/image20.jpe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microsoft.com/office/2007/relationships/hdphoto" Target="../media/hdphoto4.wdp"/><Relationship Id="rId6" Type="http://schemas.openxmlformats.org/officeDocument/2006/relationships/image" Target="../media/image26.jpeg"/><Relationship Id="rId7" Type="http://schemas.microsoft.com/office/2007/relationships/hdphoto" Target="../media/hdphoto5.wdp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hyperlink" Target="http://www.mywef.org/" TargetMode="External"/><Relationship Id="rId5" Type="http://schemas.openxmlformats.org/officeDocument/2006/relationships/hyperlink" Target="mailto:winterseducationfoundation@gmail.com" TargetMode="External"/><Relationship Id="rId6" Type="http://schemas.openxmlformats.org/officeDocument/2006/relationships/image" Target="../media/image29.png"/><Relationship Id="rId7" Type="http://schemas.microsoft.com/office/2007/relationships/hdphoto" Target="../media/hdphoto6.wdp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microsoft.com/office/2007/relationships/hdphoto" Target="../media/hdphoto7.wdp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microsoft.com/office/2007/relationships/hdphoto" Target="../media/hdphoto2.wdp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3487" y="762000"/>
            <a:ext cx="7416113" cy="2174167"/>
          </a:xfrm>
        </p:spPr>
        <p:txBody>
          <a:bodyPr/>
          <a:lstStyle/>
          <a:p>
            <a:r>
              <a:rPr lang="en-US" sz="5400" dirty="0" smtClean="0"/>
              <a:t>Winters Education Foundation</a:t>
            </a:r>
            <a:endParaRPr lang="en-US" sz="5400" dirty="0"/>
          </a:p>
        </p:txBody>
      </p:sp>
      <p:pic>
        <p:nvPicPr>
          <p:cNvPr id="5" name="Picture 2" descr="Log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343400"/>
            <a:ext cx="1890713" cy="200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C:\Documents and Settings\kbalasek.BSK\Desktop\Personal items\Boards and Committees\Winters Education Foundation\Yocha Dehe Technology Grant Proposal\Presentation\wjsd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1001" y="3414950"/>
            <a:ext cx="5334000" cy="20647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30835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cambridge\AppData\Local\Microsoft\Windows\Temporary Internet Files\Content.IE5\S7R69Z3Q\MP900174976[1]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03218"/>
            <a:ext cx="7772400" cy="5181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kbalasek\Desktop\Kurt's Desktop Files\Personal items\Boards and Committees\Winters Education Foundation\Images\Tab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7710"/>
            <a:ext cx="9296400" cy="683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66688" y="1549111"/>
            <a:ext cx="7620000" cy="4373563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Science materials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Literary Field Trips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PE Equipment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Educational Speakers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Outdoor tables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Projectors/readers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Musical instruments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Targeted Reading Materials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Art and Math Equipment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Projects funded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876753"/>
            <a:ext cx="762000" cy="808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823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7620000" cy="4373563"/>
          </a:xfrm>
        </p:spPr>
        <p:txBody>
          <a:bodyPr>
            <a:normAutofit/>
          </a:bodyPr>
          <a:lstStyle/>
          <a:p>
            <a:pPr algn="ctr"/>
            <a:endParaRPr lang="en-US" sz="4000" b="0" cap="all" spc="-60" dirty="0" smtClean="0">
              <a:solidFill>
                <a:srgbClr val="1F497D"/>
              </a:solidFill>
              <a:latin typeface="Arial Black"/>
              <a:ea typeface="+mj-ea"/>
              <a:cs typeface="+mj-cs"/>
            </a:endParaRPr>
          </a:p>
          <a:p>
            <a:pPr algn="ctr"/>
            <a:r>
              <a:rPr lang="en-US" sz="4000" b="0" cap="all" spc="-60" dirty="0" smtClean="0">
                <a:solidFill>
                  <a:srgbClr val="1F497D"/>
                </a:solidFill>
                <a:latin typeface="Arial Black"/>
                <a:ea typeface="+mj-ea"/>
                <a:cs typeface="+mj-cs"/>
              </a:rPr>
              <a:t>Additional </a:t>
            </a:r>
            <a:r>
              <a:rPr lang="en-US" sz="4000" b="0" cap="all" spc="-60" dirty="0">
                <a:solidFill>
                  <a:srgbClr val="1F497D"/>
                </a:solidFill>
                <a:latin typeface="Arial Black"/>
                <a:ea typeface="+mj-ea"/>
                <a:cs typeface="+mj-cs"/>
              </a:rPr>
              <a:t>support</a:t>
            </a:r>
            <a:endParaRPr lang="en-US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845148"/>
            <a:ext cx="762000" cy="808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64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kbalasek.BSK\Desktop\Personal items\Boards and Committees\Winters Education Foundation\Yocha Dehe Technology Grant Proposal\Presentation\DSC_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632570">
            <a:off x="3937396" y="2934754"/>
            <a:ext cx="4800600" cy="2668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04797" y="1752600"/>
            <a:ext cx="3208281" cy="43207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7" y="228600"/>
            <a:ext cx="5791200" cy="137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655231"/>
                </a:solidFill>
              </a:rPr>
              <a:t>Targeted Grant Writing</a:t>
            </a:r>
            <a:endParaRPr lang="en-US" dirty="0">
              <a:solidFill>
                <a:srgbClr val="65523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796" y="6019800"/>
            <a:ext cx="8305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            </a:t>
            </a:r>
            <a:r>
              <a:rPr lang="en-US" sz="3200" b="1" dirty="0" smtClean="0">
                <a:solidFill>
                  <a:srgbClr val="655231"/>
                </a:solidFill>
              </a:rPr>
              <a:t>HS/MS Technology Grant</a:t>
            </a:r>
            <a:endParaRPr lang="en-US" sz="3200" b="1" dirty="0">
              <a:solidFill>
                <a:srgbClr val="655231"/>
              </a:solidFill>
            </a:endParaRPr>
          </a:p>
        </p:txBody>
      </p:sp>
      <p:pic>
        <p:nvPicPr>
          <p:cNvPr id="1029" name="Picture 5" descr="C:\Users\kbalasek\Desktop\Kurt's Desktop Files\Personal items\Boards and Committees\Winters Education Foundation\Yocha Dehe Technology Grant Proposal\Presentation\Grant power point images\logo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25858"/>
            <a:ext cx="1571625" cy="250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balasek\Desktop\Kurt's Desktop Files\Personal items\Boards and Committees\Winters Education Foundation\Images\wef yocha deh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3" t="15425"/>
          <a:stretch/>
        </p:blipFill>
        <p:spPr bwMode="auto">
          <a:xfrm rot="21162400">
            <a:off x="458253" y="1641473"/>
            <a:ext cx="3376146" cy="34121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845148"/>
            <a:ext cx="762000" cy="808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433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021443">
            <a:off x="-132757" y="272789"/>
            <a:ext cx="6409219" cy="1371600"/>
          </a:xfrm>
        </p:spPr>
        <p:txBody>
          <a:bodyPr/>
          <a:lstStyle/>
          <a:p>
            <a:r>
              <a:rPr lang="en-US" dirty="0" smtClean="0"/>
              <a:t>Measure </a:t>
            </a:r>
            <a:r>
              <a:rPr lang="en-US" dirty="0" smtClean="0">
                <a:solidFill>
                  <a:schemeClr val="tx1"/>
                </a:solidFill>
              </a:rPr>
              <a:t>R</a:t>
            </a:r>
            <a:r>
              <a:rPr lang="en-US" dirty="0" smtClean="0"/>
              <a:t> Leadership</a:t>
            </a:r>
            <a:endParaRPr lang="en-US" dirty="0"/>
          </a:p>
        </p:txBody>
      </p:sp>
      <p:pic>
        <p:nvPicPr>
          <p:cNvPr id="2052" name="Picture 4" descr="C:\Users\kbalasek\Desktop\Kurt's Desktop Files\Personal items\Boards and Committees\Winters Education Foundation\Yocha Dehe Technology Grant Proposal\Presentation\Grant power point images\2014-10-20 16.50.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7" t="-1617" r="2167" b="51617"/>
          <a:stretch/>
        </p:blipFill>
        <p:spPr bwMode="auto">
          <a:xfrm>
            <a:off x="228600" y="3169227"/>
            <a:ext cx="4191000" cy="2992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050" name="Picture 2" descr="C:\Users\kbalasek\Desktop\Kurt's Desktop Files\Personal items\Boards and Committees\Winters Education Foundation\Yocha Dehe Technology Grant Proposal\Presentation\Grant power point images\2014-10-20 16.53.2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3637619" cy="4297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kbalasek\Desktop\Kurt's Desktop Files\Personal items\Boards and Committees\Winters Education Foundation\Yocha Dehe Technology Grant Proposal\Presentation\Grant power point images\0425140958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8600"/>
            <a:ext cx="3027244" cy="3494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93964"/>
            <a:ext cx="762000" cy="808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32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99" y="0"/>
            <a:ext cx="11007024" cy="686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Future for WEF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56169"/>
            <a:ext cx="7620000" cy="3906431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Social Media Outreach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Building Supporter List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Exploring New Fundraising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Expanding Board and Volunteers</a:t>
            </a:r>
          </a:p>
          <a:p>
            <a:endParaRPr lang="en-US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845148"/>
            <a:ext cx="762000" cy="808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807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7"/>
          <a:stretch/>
        </p:blipFill>
        <p:spPr bwMode="auto">
          <a:xfrm>
            <a:off x="0" y="0"/>
            <a:ext cx="95559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Contact US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620000" cy="4373563"/>
          </a:xfrm>
        </p:spPr>
        <p:txBody>
          <a:bodyPr>
            <a:noAutofit/>
          </a:bodyPr>
          <a:lstStyle/>
          <a:p>
            <a:endParaRPr lang="en-US" sz="2800" dirty="0" smtClean="0">
              <a:solidFill>
                <a:srgbClr val="FFFF00"/>
              </a:solidFill>
              <a:hlinkClick r:id="rId4"/>
            </a:endParaRPr>
          </a:p>
          <a:p>
            <a:r>
              <a:rPr lang="en-US" sz="2800" dirty="0" smtClean="0">
                <a:solidFill>
                  <a:srgbClr val="FFFF00"/>
                </a:solidFill>
                <a:hlinkClick r:id="rId4"/>
              </a:rPr>
              <a:t>www.MyWef.org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/>
              <a:t>Facebook</a:t>
            </a:r>
          </a:p>
          <a:p>
            <a:r>
              <a:rPr lang="en-US" sz="2800" dirty="0" smtClean="0"/>
              <a:t>Kurt Balasek</a:t>
            </a:r>
          </a:p>
          <a:p>
            <a:r>
              <a:rPr lang="en-US" sz="2800" u="sng" dirty="0">
                <a:hlinkClick r:id="rId5"/>
              </a:rPr>
              <a:t>winterseducationfoundation@gmail.com</a:t>
            </a:r>
            <a:endParaRPr lang="en-US" sz="2800" dirty="0"/>
          </a:p>
          <a:p>
            <a:r>
              <a:rPr lang="en-US" sz="2800" dirty="0" smtClean="0"/>
              <a:t>795-3879 </a:t>
            </a:r>
            <a:r>
              <a:rPr lang="en-US" sz="2800" dirty="0" err="1" smtClean="0"/>
              <a:t>Hm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916 (275)-3024</a:t>
            </a:r>
            <a:endParaRPr lang="en-US" sz="2800" dirty="0"/>
          </a:p>
          <a:p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52" b="98864" l="10000" r="93704">
                        <a14:foregroundMark x1="45185" y1="47348" x2="44444" y2="80682"/>
                        <a14:foregroundMark x1="44444" y1="65152" x2="83333" y2="62879"/>
                        <a14:foregroundMark x1="64444" y1="64015" x2="64074" y2="46970"/>
                        <a14:foregroundMark x1="64074" y1="50758" x2="44444" y2="49621"/>
                        <a14:foregroundMark x1="54444" y1="51515" x2="54444" y2="63636"/>
                        <a14:foregroundMark x1="50370" y1="66288" x2="51481" y2="79924"/>
                        <a14:foregroundMark x1="51481" y1="79545" x2="83333" y2="79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"/>
            <a:ext cx="3657600" cy="35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845148"/>
            <a:ext cx="762000" cy="808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75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56169"/>
            <a:ext cx="7620000" cy="4373563"/>
          </a:xfrm>
        </p:spPr>
        <p:txBody>
          <a:bodyPr>
            <a:noAutofit/>
          </a:bodyPr>
          <a:lstStyle/>
          <a:p>
            <a:endParaRPr lang="en-US" sz="4000" dirty="0" smtClean="0"/>
          </a:p>
          <a:p>
            <a:endParaRPr lang="en-US" sz="4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154" y1="81367" x2="38385" y2="891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0"/>
            <a:ext cx="6752471" cy="721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845148"/>
            <a:ext cx="762000" cy="808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457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395426499"/>
              </p:ext>
            </p:extLst>
          </p:nvPr>
        </p:nvGraphicFramePr>
        <p:xfrm>
          <a:off x="0" y="685800"/>
          <a:ext cx="88392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6264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/>
              <a:t>Mission Statement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 dirty="0" smtClean="0"/>
              <a:t>To </a:t>
            </a:r>
            <a:r>
              <a:rPr lang="en-US" sz="3600" i="1" dirty="0"/>
              <a:t>raise funds to </a:t>
            </a:r>
            <a:r>
              <a:rPr lang="en-US" sz="3600" i="1" dirty="0" smtClean="0"/>
              <a:t>ensure </a:t>
            </a:r>
            <a:r>
              <a:rPr lang="en-US" sz="3600" i="1" dirty="0"/>
              <a:t>continued educational excellence and equal educational opportunities </a:t>
            </a:r>
            <a:r>
              <a:rPr lang="en-US" sz="3600" i="1" dirty="0" smtClean="0"/>
              <a:t>for                                            </a:t>
            </a:r>
            <a:r>
              <a:rPr lang="en-US" sz="3600" i="1" dirty="0"/>
              <a:t>every child in </a:t>
            </a:r>
            <a:r>
              <a:rPr lang="en-US" sz="3600" i="1" dirty="0" smtClean="0"/>
              <a:t>a                                  Winters </a:t>
            </a:r>
            <a:r>
              <a:rPr lang="en-US" sz="3600" i="1" dirty="0"/>
              <a:t>public </a:t>
            </a:r>
            <a:r>
              <a:rPr lang="en-US" sz="3600" i="1" dirty="0" smtClean="0"/>
              <a:t>                            school                                                classroom.</a:t>
            </a:r>
            <a:endParaRPr lang="en-US" sz="3600" i="1" dirty="0"/>
          </a:p>
          <a:p>
            <a:endParaRPr lang="en-US" sz="4000" dirty="0"/>
          </a:p>
        </p:txBody>
      </p:sp>
      <p:pic>
        <p:nvPicPr>
          <p:cNvPr id="6" name="Picture 5" descr="DSC055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3429000"/>
            <a:ext cx="3924615" cy="2895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960969"/>
            <a:ext cx="758800" cy="80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044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631713"/>
              </p:ext>
            </p:extLst>
          </p:nvPr>
        </p:nvGraphicFramePr>
        <p:xfrm>
          <a:off x="457200" y="381000"/>
          <a:ext cx="8153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95600" y="5529467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Local Businesses 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1371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Winters PTA</a:t>
            </a:r>
            <a:endParaRPr lang="en-US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19761" y="4272384"/>
            <a:ext cx="1865034" cy="125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50268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5791200" cy="1371600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620000" cy="4373563"/>
          </a:xfrm>
        </p:spPr>
        <p:txBody>
          <a:bodyPr/>
          <a:lstStyle/>
          <a:p>
            <a:pPr algn="ctr"/>
            <a:endParaRPr lang="en-US" sz="3600" b="0" cap="all" spc="-60" dirty="0" smtClean="0">
              <a:solidFill>
                <a:srgbClr val="1F497D"/>
              </a:solidFill>
              <a:latin typeface="Arial Black"/>
              <a:ea typeface="+mj-ea"/>
              <a:cs typeface="+mj-cs"/>
            </a:endParaRPr>
          </a:p>
          <a:p>
            <a:pPr algn="ctr"/>
            <a:endParaRPr lang="en-US" sz="3600" b="0" cap="all" spc="-60" dirty="0" smtClean="0">
              <a:solidFill>
                <a:srgbClr val="1F497D"/>
              </a:solidFill>
              <a:latin typeface="Arial Black"/>
              <a:ea typeface="+mj-ea"/>
              <a:cs typeface="+mj-cs"/>
            </a:endParaRPr>
          </a:p>
          <a:p>
            <a:pPr algn="ctr"/>
            <a:r>
              <a:rPr lang="en-US" sz="4000" b="0" cap="all" spc="-60" dirty="0" smtClean="0">
                <a:solidFill>
                  <a:srgbClr val="1F497D"/>
                </a:solidFill>
                <a:latin typeface="Arial Black"/>
                <a:ea typeface="+mj-ea"/>
                <a:cs typeface="+mj-cs"/>
              </a:rPr>
              <a:t>Financial </a:t>
            </a:r>
            <a:r>
              <a:rPr lang="en-US" sz="4000" b="0" cap="all" spc="-60" dirty="0">
                <a:solidFill>
                  <a:srgbClr val="1F497D"/>
                </a:solidFill>
                <a:latin typeface="Arial Black"/>
                <a:ea typeface="+mj-ea"/>
                <a:cs typeface="+mj-cs"/>
              </a:rPr>
              <a:t>History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845148"/>
            <a:ext cx="762000" cy="808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968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3914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Past Fundraising</a:t>
            </a:r>
            <a:endParaRPr lang="en-US" dirty="0"/>
          </a:p>
        </p:txBody>
      </p:sp>
      <p:pic>
        <p:nvPicPr>
          <p:cNvPr id="2051" name="Picture 3" descr="C:\Users\kbalasek\Desktop\Kurt's Desktop Files\Personal items\Boards and Committees\Winters Education Foundation\Images\A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7449">
            <a:off x="6019932" y="260567"/>
            <a:ext cx="2781300" cy="370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3048000" cy="35083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Downtown </a:t>
            </a:r>
            <a:r>
              <a:rPr lang="en-US" dirty="0" err="1" smtClean="0"/>
              <a:t>Criterium</a:t>
            </a:r>
            <a:r>
              <a:rPr lang="en-US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Apple-a-Day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Add-a-Dollar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Winters Theater Group</a:t>
            </a:r>
          </a:p>
          <a:p>
            <a:endParaRPr lang="en-US" dirty="0" smtClean="0"/>
          </a:p>
        </p:txBody>
      </p:sp>
      <p:pic>
        <p:nvPicPr>
          <p:cNvPr id="2050" name="Picture 2" descr="C:\Users\kbalasek\Desktop\Kurt's Desktop Files\Personal items\Boards and Committees\Winters Education Foundation\Images\add-a-doll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88543"/>
            <a:ext cx="2941927" cy="3811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8"/>
          <a:stretch/>
        </p:blipFill>
        <p:spPr bwMode="auto">
          <a:xfrm rot="20661667">
            <a:off x="1497173" y="3482503"/>
            <a:ext cx="2624138" cy="2988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23497" y="1600200"/>
            <a:ext cx="1786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Donations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0229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10" y="-990600"/>
            <a:ext cx="9247909" cy="928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33599"/>
            <a:ext cx="7620000" cy="1520397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Winters $ Raised $61,000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Invested to date $52,000</a:t>
            </a:r>
            <a:endParaRPr lang="en-US" sz="4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AutoShape 2" descr="Image result for money tre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50381"/>
            <a:ext cx="5313218" cy="1058863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845148"/>
            <a:ext cx="762000" cy="808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696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Yocha</a:t>
            </a:r>
            <a:r>
              <a:rPr lang="en-US" dirty="0" smtClean="0"/>
              <a:t> DE HE </a:t>
            </a:r>
            <a:r>
              <a:rPr lang="en-US" dirty="0" err="1" smtClean="0"/>
              <a:t>GRAnt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Conceived by Dr. Fawcett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Grant Application Prepared by WEF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Yielded an Award of 358,780 in 2013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Immediately implemented at HS &amp; 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$10,500 remains for MS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845148"/>
            <a:ext cx="762000" cy="808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364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29"/>
          <a:stretch/>
        </p:blipFill>
        <p:spPr bwMode="auto">
          <a:xfrm>
            <a:off x="-33338" y="0"/>
            <a:ext cx="9505951" cy="707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56169"/>
            <a:ext cx="7620000" cy="4373563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Administrative Costs	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Average $511/year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en-US" sz="4000" b="1" cap="none" spc="0" dirty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Accountability</a:t>
            </a:r>
            <a:r>
              <a:rPr lang="en-US" sz="4000" b="1" cap="none" spc="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/>
            </a:r>
            <a:br>
              <a:rPr lang="en-US" sz="4000" b="1" cap="none" spc="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845148"/>
            <a:ext cx="762000" cy="808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604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1211</TotalTime>
  <Words>338</Words>
  <Application>Microsoft Macintosh PowerPoint</Application>
  <PresentationFormat>On-screen Show (4:3)</PresentationFormat>
  <Paragraphs>72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Essential</vt:lpstr>
      <vt:lpstr>Winters Education Foundation</vt:lpstr>
      <vt:lpstr>PowerPoint Presentation</vt:lpstr>
      <vt:lpstr>Mission Statement </vt:lpstr>
      <vt:lpstr>PowerPoint Presentation</vt:lpstr>
      <vt:lpstr>PowerPoint Presentation</vt:lpstr>
      <vt:lpstr>Past Fundraising</vt:lpstr>
      <vt:lpstr>PowerPoint Presentation</vt:lpstr>
      <vt:lpstr>Yocha DE HE GRAnt</vt:lpstr>
      <vt:lpstr>Accountability </vt:lpstr>
      <vt:lpstr>Projects funded</vt:lpstr>
      <vt:lpstr>PowerPoint Presentation</vt:lpstr>
      <vt:lpstr>Targeted Grant Writing</vt:lpstr>
      <vt:lpstr>Measure R Leadership</vt:lpstr>
      <vt:lpstr>Future for WEF</vt:lpstr>
      <vt:lpstr>Contact US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Winters Education Foundation</dc:title>
  <dc:creator>Megan Cambridge</dc:creator>
  <cp:lastModifiedBy>Mary Jo Rodolfa</cp:lastModifiedBy>
  <cp:revision>64</cp:revision>
  <dcterms:created xsi:type="dcterms:W3CDTF">2013-02-11T22:12:08Z</dcterms:created>
  <dcterms:modified xsi:type="dcterms:W3CDTF">2016-01-26T04:35:32Z</dcterms:modified>
</cp:coreProperties>
</file>